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3.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7"/>
  </p:notesMasterIdLst>
  <p:sldIdLst>
    <p:sldId id="260" r:id="rId4"/>
    <p:sldId id="261" r:id="rId5"/>
    <p:sldId id="262" r:id="rId6"/>
    <p:sldId id="263" r:id="rId7"/>
    <p:sldId id="264" r:id="rId8"/>
    <p:sldId id="265" r:id="rId9"/>
    <p:sldId id="266" r:id="rId10"/>
    <p:sldId id="273" r:id="rId11"/>
    <p:sldId id="274" r:id="rId12"/>
    <p:sldId id="267" r:id="rId13"/>
    <p:sldId id="268" r:id="rId14"/>
    <p:sldId id="270" r:id="rId15"/>
    <p:sldId id="272" r:id="rId1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19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1.jpeg"/><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1.jpeg"/><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1.jpeg"/><Relationship Id="rId2" Type="http://schemas.openxmlformats.org/officeDocument/2006/relationships/tags" Target="../tags/tag12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1.jpeg"/><Relationship Id="rId2" Type="http://schemas.openxmlformats.org/officeDocument/2006/relationships/tags" Target="../tags/tag12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6386"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6385"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08_2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6" hasCustomPrompt="1"/>
            <p:custDataLst>
              <p:tags r:id="rId6"/>
            </p:custDataLst>
          </p:nvPr>
        </p:nvSpPr>
        <p:spPr>
          <a:xfrm>
            <a:off x="60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7" hasCustomPrompt="1"/>
            <p:custDataLst>
              <p:tags r:id="rId9"/>
            </p:custDataLst>
          </p:nvPr>
        </p:nvSpPr>
        <p:spPr>
          <a:xfrm>
            <a:off x="441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558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558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8" hasCustomPrompt="1"/>
            <p:custDataLst>
              <p:tags r:id="rId12"/>
            </p:custDataLst>
          </p:nvPr>
        </p:nvSpPr>
        <p:spPr>
          <a:xfrm>
            <a:off x="822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939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939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9" hasCustomPrompt="1"/>
            <p:custDataLst>
              <p:tags r:id="rId15"/>
            </p:custDataLst>
          </p:nvPr>
        </p:nvSpPr>
        <p:spPr>
          <a:xfrm>
            <a:off x="60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1778000" y="41148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1778000" y="4622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图片占位符 23"/>
          <p:cNvSpPr>
            <a:spLocks noGrp="1"/>
          </p:cNvSpPr>
          <p:nvPr>
            <p:ph type="pic" idx="16400" hasCustomPrompt="1"/>
            <p:custDataLst>
              <p:tags r:id="rId18"/>
            </p:custDataLst>
          </p:nvPr>
        </p:nvSpPr>
        <p:spPr>
          <a:xfrm>
            <a:off x="441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4" hasCustomPrompt="1"/>
            <p:custDataLst>
              <p:tags r:id="rId19"/>
            </p:custDataLst>
          </p:nvPr>
        </p:nvSpPr>
        <p:spPr>
          <a:xfrm>
            <a:off x="5588000" y="41148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5" hasCustomPrompt="1"/>
            <p:custDataLst>
              <p:tags r:id="rId20"/>
            </p:custDataLst>
          </p:nvPr>
        </p:nvSpPr>
        <p:spPr>
          <a:xfrm>
            <a:off x="5588000" y="4622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1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70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822960" y="191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16002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1082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822960" y="3642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778000" y="33274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778000" y="38354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15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822960" y="536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50546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55626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8572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2133600" y="2159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133600" y="2667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292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857250" y="459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2133600" y="419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2133600" y="4699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标题 1"/>
          <p:cNvSpPr>
            <a:spLocks noGrp="1"/>
          </p:cNvSpPr>
          <p:nvPr>
            <p:ph type="title" idx="16385"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6386"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3"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5"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0" name="标题 1"/>
          <p:cNvSpPr>
            <a:spLocks noGrp="1"/>
          </p:cNvSpPr>
          <p:nvPr>
            <p:ph type="title" hasCustomPrompt="1"/>
            <p:custDataLst>
              <p:tags r:id="rId2"/>
            </p:custDataLst>
          </p:nvPr>
        </p:nvSpPr>
        <p:spPr>
          <a:xfrm>
            <a:off x="5107123" y="811262"/>
            <a:ext cx="1977755" cy="1081088"/>
          </a:xfrm>
        </p:spPr>
        <p:txBody>
          <a:bodyPr wrap="square" anchor="b">
            <a:normAutofit/>
          </a:bodyPr>
          <a:lstStyle>
            <a:lvl1pPr algn="ctr">
              <a:defRPr kumimoji="0" lang="zh-CN" altLang="en-US" sz="6000" b="1" i="0" u="none" strike="noStrike" kern="1200" cap="none" spc="0" normalizeH="0" baseline="0" noProof="1">
                <a:solidFill>
                  <a:schemeClr val="tx1"/>
                </a:solidFill>
                <a:latin typeface="+mj-lt"/>
                <a:ea typeface="+mj-ea"/>
                <a:cs typeface="MiSans" panose="000005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6"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7"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日期"/>
          <p:cNvSpPr>
            <a:spLocks noGrp="1"/>
          </p:cNvSpPr>
          <p:nvPr>
            <p:ph type="body" idx="16386" hasCustomPrompt="1"/>
            <p:custDataLst>
              <p:tags r:id="rId5"/>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6" name="标题 1"/>
          <p:cNvSpPr>
            <a:spLocks noGrp="1"/>
          </p:cNvSpPr>
          <p:nvPr>
            <p:ph type="ctrTitle" idx="16385" hasCustomPrompt="1"/>
            <p:custDataLst>
              <p:tags r:id="rId6"/>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0" name="署名占位符 10"/>
          <p:cNvSpPr>
            <a:spLocks noGrp="1"/>
          </p:cNvSpPr>
          <p:nvPr>
            <p:ph type="body" sz="quarter" idx="16387" hasCustomPrompt="1"/>
            <p:custDataLst>
              <p:tags r:id="rId7"/>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标题 1"/>
          <p:cNvSpPr>
            <a:spLocks noGrp="1"/>
          </p:cNvSpPr>
          <p:nvPr>
            <p:ph type="title" idx="17826049"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7826561"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7826305"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7826049"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lstStyle/>
          <a:p>
            <a:endParaRPr lang="zh-CN" altLang="en-US"/>
          </a:p>
        </p:txBody>
      </p:sp>
      <p:sp>
        <p:nvSpPr>
          <p:cNvPr id="10" name="灯片编号占位符 5"/>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一段文本-1_1">
    <p:bg>
      <p:bgRef idx="1001">
        <a:schemeClr val="bg2"/>
      </p:bgRef>
    </p:bg>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多行文本-2_3">
    <p:bg>
      <p:bgRef idx="1001">
        <a:schemeClr val="bg2"/>
      </p:bgRef>
    </p:bg>
    <p:spTree>
      <p:nvGrpSpPr>
        <p:cNvPr id="1" name=""/>
        <p:cNvGrpSpPr/>
        <p:nvPr/>
      </p:nvGrpSpPr>
      <p:grpSpPr>
        <a:xfrm>
          <a:off x="0" y="0"/>
          <a:ext cx="0" cy="0"/>
          <a:chOff x="0" y="0"/>
          <a:chExt cx="0" cy="0"/>
        </a:xfrm>
      </p:grpSpPr>
      <p:sp>
        <p:nvSpPr>
          <p:cNvPr id="2" name="标题 1"/>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3" name="装饰  6"/>
          <p:cNvSpPr>
            <a:spLocks noGrp="1"/>
          </p:cNvSpPr>
          <p:nvPr>
            <p:ph type="body" idx="16392" hasCustomPrompt="1"/>
            <p:custDataLst>
              <p:tags r:id="rId3"/>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7" hasCustomPrompt="1"/>
            <p:custDataLst>
              <p:tags r:id="rId4"/>
            </p:custDataLst>
          </p:nvPr>
        </p:nvSpPr>
        <p:spPr>
          <a:xfrm>
            <a:off x="933450" y="18923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01</a:t>
            </a:r>
            <a:endParaRPr lang="zh-CN" altLang="en-US" smtClean="0"/>
          </a:p>
        </p:txBody>
      </p:sp>
      <p:sp>
        <p:nvSpPr>
          <p:cNvPr id="9" name="文本占位符 8"/>
          <p:cNvSpPr>
            <a:spLocks noGrp="1"/>
          </p:cNvSpPr>
          <p:nvPr>
            <p:ph type="body" idx="16386" hasCustomPrompt="1"/>
            <p:custDataLst>
              <p:tags r:id="rId5"/>
            </p:custDataLst>
          </p:nvPr>
        </p:nvSpPr>
        <p:spPr>
          <a:xfrm>
            <a:off x="2082800" y="1955800"/>
            <a:ext cx="919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装饰  9"/>
          <p:cNvSpPr>
            <a:spLocks noGrp="1"/>
          </p:cNvSpPr>
          <p:nvPr>
            <p:ph type="body" idx="16393" hasCustomPrompt="1"/>
            <p:custDataLst>
              <p:tags r:id="rId6"/>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9" hasCustomPrompt="1"/>
            <p:custDataLst>
              <p:tags r:id="rId7"/>
            </p:custDataLst>
          </p:nvPr>
        </p:nvSpPr>
        <p:spPr>
          <a:xfrm>
            <a:off x="933450" y="35179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02</a:t>
            </a:r>
            <a:endParaRPr lang="zh-CN" altLang="en-US" smtClean="0"/>
          </a:p>
        </p:txBody>
      </p:sp>
      <p:sp>
        <p:nvSpPr>
          <p:cNvPr id="12" name="文本占位符 11"/>
          <p:cNvSpPr>
            <a:spLocks noGrp="1"/>
          </p:cNvSpPr>
          <p:nvPr>
            <p:ph type="body" idx="16388" hasCustomPrompt="1"/>
            <p:custDataLst>
              <p:tags r:id="rId8"/>
            </p:custDataLst>
          </p:nvPr>
        </p:nvSpPr>
        <p:spPr>
          <a:xfrm>
            <a:off x="2082800" y="3581400"/>
            <a:ext cx="919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4" hasCustomPrompt="1"/>
            <p:custDataLst>
              <p:tags r:id="rId9"/>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1" hasCustomPrompt="1"/>
            <p:custDataLst>
              <p:tags r:id="rId10"/>
            </p:custDataLst>
          </p:nvPr>
        </p:nvSpPr>
        <p:spPr>
          <a:xfrm>
            <a:off x="933450" y="5143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03</a:t>
            </a:r>
            <a:endParaRPr lang="zh-CN" altLang="en-US" smtClean="0"/>
          </a:p>
        </p:txBody>
      </p:sp>
      <p:sp>
        <p:nvSpPr>
          <p:cNvPr id="15" name="文本占位符 14"/>
          <p:cNvSpPr>
            <a:spLocks noGrp="1"/>
          </p:cNvSpPr>
          <p:nvPr>
            <p:ph type="body" idx="16390" hasCustomPrompt="1"/>
            <p:custDataLst>
              <p:tags r:id="rId11"/>
            </p:custDataLst>
          </p:nvPr>
        </p:nvSpPr>
        <p:spPr>
          <a:xfrm>
            <a:off x="2082800" y="5207000"/>
            <a:ext cx="919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版多行文本-21_3">
    <p:bg>
      <p:bgRef idx="1001">
        <a:schemeClr val="bg2"/>
      </p:bgRef>
    </p:bg>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4" name="装饰  7"/>
          <p:cNvSpPr>
            <a:spLocks noGrp="1"/>
          </p:cNvSpPr>
          <p:nvPr>
            <p:ph type="body" idx="16393" hasCustomPrompt="1"/>
            <p:custDataLst>
              <p:tags r:id="rId4"/>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5" name="文本占位符 4"/>
          <p:cNvSpPr>
            <a:spLocks noGrp="1"/>
          </p:cNvSpPr>
          <p:nvPr>
            <p:ph type="body" idx="16387" hasCustomPrompt="1"/>
            <p:custDataLst>
              <p:tags r:id="rId5"/>
            </p:custDataLst>
          </p:nvPr>
        </p:nvSpPr>
        <p:spPr>
          <a:xfrm>
            <a:off x="4953000" y="914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6"/>
            </p:custDataLst>
          </p:nvPr>
        </p:nvSpPr>
        <p:spPr>
          <a:xfrm>
            <a:off x="4953000" y="14732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0"/>
          <p:cNvSpPr>
            <a:spLocks noGrp="1"/>
          </p:cNvSpPr>
          <p:nvPr>
            <p:ph type="body" idx="16394" hasCustomPrompt="1"/>
            <p:custDataLst>
              <p:tags r:id="rId7"/>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8"/>
            </p:custDataLst>
          </p:nvPr>
        </p:nvSpPr>
        <p:spPr>
          <a:xfrm>
            <a:off x="4953000" y="28448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9"/>
            </p:custDataLst>
          </p:nvPr>
        </p:nvSpPr>
        <p:spPr>
          <a:xfrm>
            <a:off x="4953000" y="34036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3"/>
          <p:cNvSpPr>
            <a:spLocks noGrp="1"/>
          </p:cNvSpPr>
          <p:nvPr>
            <p:ph type="body" idx="16395" hasCustomPrompt="1"/>
            <p:custDataLst>
              <p:tags r:id="rId10"/>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1"/>
            </p:custDataLst>
          </p:nvPr>
        </p:nvSpPr>
        <p:spPr>
          <a:xfrm>
            <a:off x="4953000" y="47752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2"/>
            </p:custDataLst>
          </p:nvPr>
        </p:nvSpPr>
        <p:spPr>
          <a:xfrm>
            <a:off x="4953000" y="53340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宫格文本-7_3">
    <p:bg>
      <p:bgRef idx="1001">
        <a:schemeClr val="bg2"/>
      </p:bgRef>
    </p:bg>
    <p:spTree>
      <p:nvGrpSpPr>
        <p:cNvPr id="1" name=""/>
        <p:cNvGrpSpPr/>
        <p:nvPr/>
      </p:nvGrpSpPr>
      <p:grpSpPr>
        <a:xfrm>
          <a:off x="0" y="0"/>
          <a:ext cx="0" cy="0"/>
          <a:chOff x="0" y="0"/>
          <a:chExt cx="0" cy="0"/>
        </a:xfrm>
      </p:grpSpPr>
      <p:sp>
        <p:nvSpPr>
          <p:cNvPr id="2" name="标题 1"/>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3" name="文本占位符 2"/>
          <p:cNvSpPr>
            <a:spLocks noGrp="1"/>
          </p:cNvSpPr>
          <p:nvPr>
            <p:ph type="body" idx="16386" hasCustomPrompt="1"/>
            <p:custDataLst>
              <p:tags r:id="rId3"/>
            </p:custDataLst>
          </p:nvPr>
        </p:nvSpPr>
        <p:spPr>
          <a:xfrm>
            <a:off x="6096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文本占位符 7"/>
          <p:cNvSpPr>
            <a:spLocks noGrp="1"/>
          </p:cNvSpPr>
          <p:nvPr>
            <p:ph type="body" idx="16387" hasCustomPrompt="1"/>
            <p:custDataLst>
              <p:tags r:id="rId4"/>
            </p:custDataLst>
          </p:nvPr>
        </p:nvSpPr>
        <p:spPr>
          <a:xfrm>
            <a:off x="6096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文本占位符 8"/>
          <p:cNvSpPr>
            <a:spLocks noGrp="1"/>
          </p:cNvSpPr>
          <p:nvPr>
            <p:ph type="body" idx="16388" hasCustomPrompt="1"/>
            <p:custDataLst>
              <p:tags r:id="rId5"/>
            </p:custDataLst>
          </p:nvPr>
        </p:nvSpPr>
        <p:spPr>
          <a:xfrm>
            <a:off x="44704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9" hasCustomPrompt="1"/>
            <p:custDataLst>
              <p:tags r:id="rId6"/>
            </p:custDataLst>
          </p:nvPr>
        </p:nvSpPr>
        <p:spPr>
          <a:xfrm>
            <a:off x="44704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90" hasCustomPrompt="1"/>
            <p:custDataLst>
              <p:tags r:id="rId7"/>
            </p:custDataLst>
          </p:nvPr>
        </p:nvSpPr>
        <p:spPr>
          <a:xfrm>
            <a:off x="83312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91" hasCustomPrompt="1"/>
            <p:custDataLst>
              <p:tags r:id="rId8"/>
            </p:custDataLst>
          </p:nvPr>
        </p:nvSpPr>
        <p:spPr>
          <a:xfrm>
            <a:off x="83312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引言和文本卡片-5_3">
    <p:bg>
      <p:bgRef idx="1001">
        <a:schemeClr val="bg2"/>
      </p:bgRef>
    </p:bg>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4" name="装饰  7"/>
          <p:cNvSpPr>
            <a:spLocks noGrp="1"/>
          </p:cNvSpPr>
          <p:nvPr>
            <p:ph type="body" idx="16390" hasCustomPrompt="1"/>
            <p:custDataLst>
              <p:tags r:id="rId4"/>
            </p:custDataLst>
          </p:nvPr>
        </p:nvSpPr>
        <p:spPr>
          <a:xfrm>
            <a:off x="6096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5" name="文本占位符 4"/>
          <p:cNvSpPr>
            <a:spLocks noGrp="1"/>
          </p:cNvSpPr>
          <p:nvPr>
            <p:ph type="body" idx="16387" hasCustomPrompt="1"/>
            <p:custDataLst>
              <p:tags r:id="rId5"/>
            </p:custDataLst>
          </p:nvPr>
        </p:nvSpPr>
        <p:spPr>
          <a:xfrm>
            <a:off x="914400" y="3048000"/>
            <a:ext cx="2844800" cy="2743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9"/>
          <p:cNvSpPr>
            <a:spLocks noGrp="1"/>
          </p:cNvSpPr>
          <p:nvPr>
            <p:ph type="body" idx="16391" hasCustomPrompt="1"/>
            <p:custDataLst>
              <p:tags r:id="rId6"/>
            </p:custDataLst>
          </p:nvPr>
        </p:nvSpPr>
        <p:spPr>
          <a:xfrm>
            <a:off x="43688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7"/>
            </p:custDataLst>
          </p:nvPr>
        </p:nvSpPr>
        <p:spPr>
          <a:xfrm>
            <a:off x="4673600" y="3048000"/>
            <a:ext cx="2844800" cy="2743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1"/>
          <p:cNvSpPr>
            <a:spLocks noGrp="1"/>
          </p:cNvSpPr>
          <p:nvPr>
            <p:ph type="body" idx="16392" hasCustomPrompt="1"/>
            <p:custDataLst>
              <p:tags r:id="rId8"/>
            </p:custDataLst>
          </p:nvPr>
        </p:nvSpPr>
        <p:spPr>
          <a:xfrm>
            <a:off x="81280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9"/>
            </p:custDataLst>
          </p:nvPr>
        </p:nvSpPr>
        <p:spPr>
          <a:xfrm>
            <a:off x="8432800" y="3048000"/>
            <a:ext cx="2844800" cy="2743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多列图标配文-8_3">
    <p:bg>
      <p:bgRef idx="1001">
        <a:schemeClr val="bg2"/>
      </p:bgRef>
    </p:bg>
    <p:spTree>
      <p:nvGrpSpPr>
        <p:cNvPr id="1" name=""/>
        <p:cNvGrpSpPr/>
        <p:nvPr/>
      </p:nvGrpSpPr>
      <p:grpSpPr>
        <a:xfrm>
          <a:off x="0" y="0"/>
          <a:ext cx="0" cy="0"/>
          <a:chOff x="0" y="0"/>
          <a:chExt cx="0" cy="0"/>
        </a:xfrm>
      </p:grpSpPr>
      <p:sp>
        <p:nvSpPr>
          <p:cNvPr id="2" name="标题 1"/>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3" name="图片占位符 2"/>
          <p:cNvSpPr>
            <a:spLocks noGrp="1"/>
          </p:cNvSpPr>
          <p:nvPr>
            <p:ph type="pic" idx="16392" hasCustomPrompt="1"/>
            <p:custDataLst>
              <p:tags r:id="rId3"/>
            </p:custDataLst>
          </p:nvPr>
        </p:nvSpPr>
        <p:spPr>
          <a:xfrm>
            <a:off x="14732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文本占位符 7"/>
          <p:cNvSpPr>
            <a:spLocks noGrp="1"/>
          </p:cNvSpPr>
          <p:nvPr>
            <p:ph type="body" idx="16386" hasCustomPrompt="1"/>
            <p:custDataLst>
              <p:tags r:id="rId4"/>
            </p:custDataLst>
          </p:nvPr>
        </p:nvSpPr>
        <p:spPr>
          <a:xfrm>
            <a:off x="6096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6096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图片占位符 9"/>
          <p:cNvSpPr>
            <a:spLocks noGrp="1"/>
          </p:cNvSpPr>
          <p:nvPr>
            <p:ph type="pic" idx="16393" hasCustomPrompt="1"/>
            <p:custDataLst>
              <p:tags r:id="rId6"/>
            </p:custDataLst>
          </p:nvPr>
        </p:nvSpPr>
        <p:spPr>
          <a:xfrm>
            <a:off x="53340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8" hasCustomPrompt="1"/>
            <p:custDataLst>
              <p:tags r:id="rId7"/>
            </p:custDataLst>
          </p:nvPr>
        </p:nvSpPr>
        <p:spPr>
          <a:xfrm>
            <a:off x="44704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9" hasCustomPrompt="1"/>
            <p:custDataLst>
              <p:tags r:id="rId8"/>
            </p:custDataLst>
          </p:nvPr>
        </p:nvSpPr>
        <p:spPr>
          <a:xfrm>
            <a:off x="44704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4" hasCustomPrompt="1"/>
            <p:custDataLst>
              <p:tags r:id="rId9"/>
            </p:custDataLst>
          </p:nvPr>
        </p:nvSpPr>
        <p:spPr>
          <a:xfrm>
            <a:off x="91948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90" hasCustomPrompt="1"/>
            <p:custDataLst>
              <p:tags r:id="rId10"/>
            </p:custDataLst>
          </p:nvPr>
        </p:nvSpPr>
        <p:spPr>
          <a:xfrm>
            <a:off x="83312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1" hasCustomPrompt="1"/>
            <p:custDataLst>
              <p:tags r:id="rId11"/>
            </p:custDataLst>
          </p:nvPr>
        </p:nvSpPr>
        <p:spPr>
          <a:xfrm>
            <a:off x="83312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文本卡片和总结-6_3">
    <p:bg>
      <p:bgRef idx="1001">
        <a:schemeClr val="bg2"/>
      </p:bgRef>
    </p:bg>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装饰  6"/>
          <p:cNvSpPr>
            <a:spLocks noGrp="1"/>
          </p:cNvSpPr>
          <p:nvPr>
            <p:ph type="body" idx="16393" hasCustomPrompt="1"/>
            <p:custDataLst>
              <p:tags r:id="rId3"/>
            </p:custDataLst>
          </p:nvPr>
        </p:nvSpPr>
        <p:spPr>
          <a:xfrm>
            <a:off x="609600" y="15240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4" name="文本占位符 3"/>
          <p:cNvSpPr>
            <a:spLocks noGrp="1"/>
          </p:cNvSpPr>
          <p:nvPr>
            <p:ph type="body" idx="16387" hasCustomPrompt="1"/>
            <p:custDataLst>
              <p:tags r:id="rId4"/>
            </p:custDataLst>
          </p:nvPr>
        </p:nvSpPr>
        <p:spPr>
          <a:xfrm>
            <a:off x="914400" y="2311400"/>
            <a:ext cx="2844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5" name="文本占位符 4"/>
          <p:cNvSpPr>
            <a:spLocks noGrp="1"/>
          </p:cNvSpPr>
          <p:nvPr>
            <p:ph type="body" idx="16388" hasCustomPrompt="1"/>
            <p:custDataLst>
              <p:tags r:id="rId5"/>
            </p:custDataLst>
          </p:nvPr>
        </p:nvSpPr>
        <p:spPr>
          <a:xfrm>
            <a:off x="914400" y="2870200"/>
            <a:ext cx="28448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9"/>
          <p:cNvSpPr>
            <a:spLocks noGrp="1"/>
          </p:cNvSpPr>
          <p:nvPr>
            <p:ph type="body" idx="16394" hasCustomPrompt="1"/>
            <p:custDataLst>
              <p:tags r:id="rId6"/>
            </p:custDataLst>
          </p:nvPr>
        </p:nvSpPr>
        <p:spPr>
          <a:xfrm>
            <a:off x="4368800" y="15240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7"/>
            </p:custDataLst>
          </p:nvPr>
        </p:nvSpPr>
        <p:spPr>
          <a:xfrm>
            <a:off x="4673600" y="2311400"/>
            <a:ext cx="2844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90" hasCustomPrompt="1"/>
            <p:custDataLst>
              <p:tags r:id="rId8"/>
            </p:custDataLst>
          </p:nvPr>
        </p:nvSpPr>
        <p:spPr>
          <a:xfrm>
            <a:off x="4673600" y="2870200"/>
            <a:ext cx="28448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2"/>
          <p:cNvSpPr>
            <a:spLocks noGrp="1"/>
          </p:cNvSpPr>
          <p:nvPr>
            <p:ph type="body" idx="16395" hasCustomPrompt="1"/>
            <p:custDataLst>
              <p:tags r:id="rId9"/>
            </p:custDataLst>
          </p:nvPr>
        </p:nvSpPr>
        <p:spPr>
          <a:xfrm>
            <a:off x="8128000" y="15240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0"/>
            </p:custDataLst>
          </p:nvPr>
        </p:nvSpPr>
        <p:spPr>
          <a:xfrm>
            <a:off x="8432800" y="2311400"/>
            <a:ext cx="2844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2" hasCustomPrompt="1"/>
            <p:custDataLst>
              <p:tags r:id="rId11"/>
            </p:custDataLst>
          </p:nvPr>
        </p:nvSpPr>
        <p:spPr>
          <a:xfrm>
            <a:off x="8432800" y="2870200"/>
            <a:ext cx="28448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文本占位符 21"/>
          <p:cNvSpPr>
            <a:spLocks noGrp="1"/>
          </p:cNvSpPr>
          <p:nvPr>
            <p:ph type="body" idx="16386" hasCustomPrompt="1"/>
            <p:custDataLst>
              <p:tags r:id="rId12"/>
            </p:custDataLst>
          </p:nvPr>
        </p:nvSpPr>
        <p:spPr>
          <a:xfrm>
            <a:off x="609600" y="5638800"/>
            <a:ext cx="109728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7" Type="http://schemas.openxmlformats.org/officeDocument/2006/relationships/theme" Target="../theme/theme2.xml"/><Relationship Id="rId36" Type="http://schemas.openxmlformats.org/officeDocument/2006/relationships/tags" Target="../tags/tag212.xml"/><Relationship Id="rId35" Type="http://schemas.openxmlformats.org/officeDocument/2006/relationships/tags" Target="../tags/tag211.xml"/><Relationship Id="rId34" Type="http://schemas.openxmlformats.org/officeDocument/2006/relationships/tags" Target="../tags/tag210.xml"/><Relationship Id="rId33" Type="http://schemas.openxmlformats.org/officeDocument/2006/relationships/tags" Target="../tags/tag209.xml"/><Relationship Id="rId32" Type="http://schemas.openxmlformats.org/officeDocument/2006/relationships/tags" Target="../tags/tag208.xml"/><Relationship Id="rId31" Type="http://schemas.openxmlformats.org/officeDocument/2006/relationships/tags" Target="../tags/tag207.xml"/><Relationship Id="rId30" Type="http://schemas.openxmlformats.org/officeDocument/2006/relationships/tags" Target="../tags/tag206.xml"/><Relationship Id="rId3" Type="http://schemas.openxmlformats.org/officeDocument/2006/relationships/slideLayout" Target="../slideLayouts/slideLayout13.xml"/><Relationship Id="rId29" Type="http://schemas.openxmlformats.org/officeDocument/2006/relationships/tags" Target="../tags/tag205.xml"/><Relationship Id="rId28" Type="http://schemas.openxmlformats.org/officeDocument/2006/relationships/image" Target="../media/image1.jpeg"/><Relationship Id="rId27" Type="http://schemas.openxmlformats.org/officeDocument/2006/relationships/tags" Target="../tags/tag204.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3" descr="1"/>
          <p:cNvPicPr>
            <a:picLocks noChangeAspect="1"/>
          </p:cNvPicPr>
          <p:nvPr>
            <p:custDataLst>
              <p:tags r:id="rId27"/>
            </p:custDataLst>
          </p:nvPr>
        </p:nvPicPr>
        <p:blipFill>
          <a:blip r:embed="rId28"/>
          <a:srcRect/>
          <a:stretch>
            <a:fillRect/>
          </a:stretch>
        </p:blipFill>
        <p:spPr>
          <a:xfrm>
            <a:off x="0" y="0"/>
            <a:ext cx="12192000" cy="6858000"/>
          </a:xfrm>
          <a:prstGeom prst="rect">
            <a:avLst/>
          </a:prstGeom>
        </p:spPr>
      </p:pic>
      <p:sp>
        <p:nvSpPr>
          <p:cNvPr id="11" name="矩形 10"/>
          <p:cNvSpPr/>
          <p:nvPr>
            <p:custDataLst>
              <p:tags r:id="rId29"/>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矩形 11"/>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4"/>
            <p:custDataLst>
              <p:tags r:id="rId30"/>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ea typeface="+mn-ea"/>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31"/>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ea typeface="+mn-ea"/>
              </a:defRPr>
            </a:lvl1pPr>
          </a:lstStyle>
          <a:p>
            <a:endParaRPr lang="zh-CN" altLang="en-US"/>
          </a:p>
        </p:txBody>
      </p:sp>
      <p:sp>
        <p:nvSpPr>
          <p:cNvPr id="4" name="日期占位符 3"/>
          <p:cNvSpPr>
            <a:spLocks noGrp="1"/>
          </p:cNvSpPr>
          <p:nvPr>
            <p:ph type="dt" sz="half" idx="2"/>
            <p:custDataLst>
              <p:tags r:id="rId32"/>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ea typeface="+mn-ea"/>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33"/>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34"/>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9"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6"/>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ea"/>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1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2" Type="http://schemas.openxmlformats.org/officeDocument/2006/relationships/slideLayout" Target="../slideLayouts/slideLayout36.xml"/><Relationship Id="rId31" Type="http://schemas.openxmlformats.org/officeDocument/2006/relationships/tags" Target="../tags/tag271.xml"/><Relationship Id="rId30" Type="http://schemas.openxmlformats.org/officeDocument/2006/relationships/tags" Target="../tags/tag270.xml"/><Relationship Id="rId3" Type="http://schemas.openxmlformats.org/officeDocument/2006/relationships/tags" Target="../tags/tag253.xml"/><Relationship Id="rId29" Type="http://schemas.openxmlformats.org/officeDocument/2006/relationships/tags" Target="../tags/tag269.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268.xml"/><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image" Target="../media/image9.svg"/><Relationship Id="rId22" Type="http://schemas.openxmlformats.org/officeDocument/2006/relationships/image" Target="../media/image8.png"/><Relationship Id="rId21" Type="http://schemas.openxmlformats.org/officeDocument/2006/relationships/tags" Target="../tags/tag265.xml"/><Relationship Id="rId20" Type="http://schemas.openxmlformats.org/officeDocument/2006/relationships/image" Target="../media/image7.svg"/><Relationship Id="rId2" Type="http://schemas.openxmlformats.org/officeDocument/2006/relationships/tags" Target="../tags/tag252.xml"/><Relationship Id="rId19" Type="http://schemas.openxmlformats.org/officeDocument/2006/relationships/image" Target="../media/image6.png"/><Relationship Id="rId18" Type="http://schemas.openxmlformats.org/officeDocument/2006/relationships/tags" Target="../tags/tag264.xml"/><Relationship Id="rId17" Type="http://schemas.openxmlformats.org/officeDocument/2006/relationships/image" Target="../media/image5.svg"/><Relationship Id="rId16" Type="http://schemas.openxmlformats.org/officeDocument/2006/relationships/image" Target="../media/image4.png"/><Relationship Id="rId15" Type="http://schemas.openxmlformats.org/officeDocument/2006/relationships/tags" Target="../tags/tag263.xml"/><Relationship Id="rId14" Type="http://schemas.openxmlformats.org/officeDocument/2006/relationships/image" Target="../media/image3.svg"/><Relationship Id="rId13" Type="http://schemas.openxmlformats.org/officeDocument/2006/relationships/image" Target="../media/image2.png"/><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6.xml"/><Relationship Id="rId1" Type="http://schemas.openxmlformats.org/officeDocument/2006/relationships/tags" Target="../tags/tag275.xml"/></Relationships>
</file>

<file path=ppt/slides/_rels/slide2.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4" Type="http://schemas.openxmlformats.org/officeDocument/2006/relationships/slideLayout" Target="../slideLayouts/slideLayout17.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5.xml"/><Relationship Id="rId1" Type="http://schemas.openxmlformats.org/officeDocument/2006/relationships/tags" Target="../tags/tag24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7.xml"/><Relationship Id="rId1" Type="http://schemas.openxmlformats.org/officeDocument/2006/relationships/tags" Target="../tags/tag2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
          <p:cNvSpPr>
            <a:spLocks noGrp="1"/>
          </p:cNvSpPr>
          <p:nvPr>
            <p:ph type="body" idx="16386"/>
            <p:custDataLst>
              <p:tags r:id="rId1"/>
            </p:custDataLst>
          </p:nvPr>
        </p:nvSpPr>
        <p:spPr>
          <a:xfrm>
            <a:off x="1016055" y="1651000"/>
            <a:ext cx="6356744" cy="1355341"/>
          </a:xfrm>
        </p:spPr>
        <p:txBody>
          <a:bodyPr>
            <a:normAutofit/>
          </a:bodyPr>
          <a:lstStyle/>
          <a:p>
            <a:r>
              <a:rPr lang="zh-CN" altLang="en-US" sz="6000" b="1">
                <a:solidFill>
                  <a:srgbClr val="FFFFFF"/>
                </a:solidFill>
                <a:effectLst/>
                <a:uFill>
                  <a:solidFill>
                    <a:schemeClr val="bg1"/>
                  </a:solidFill>
                </a:uFill>
              </a:rPr>
              <a:t>新生入学教育：</a:t>
            </a:r>
            <a:endParaRPr lang="zh-CN" altLang="en-US" sz="6000" b="1">
              <a:solidFill>
                <a:srgbClr val="FFFFFF"/>
              </a:solidFill>
              <a:effectLst/>
              <a:uFill>
                <a:solidFill>
                  <a:schemeClr val="bg1"/>
                </a:solidFill>
              </a:uFill>
            </a:endParaRPr>
          </a:p>
        </p:txBody>
      </p:sp>
      <p:sp>
        <p:nvSpPr>
          <p:cNvPr id="3" name="标题 1"/>
          <p:cNvSpPr>
            <a:spLocks noGrp="1"/>
          </p:cNvSpPr>
          <p:nvPr>
            <p:ph type="ctrTitle" idx="16385"/>
            <p:custDataLst>
              <p:tags r:id="rId2"/>
            </p:custDataLst>
          </p:nvPr>
        </p:nvSpPr>
        <p:spPr>
          <a:xfrm>
            <a:off x="1016055" y="3006341"/>
            <a:ext cx="8471135" cy="1856616"/>
          </a:xfrm>
        </p:spPr>
        <p:txBody>
          <a:bodyPr>
            <a:normAutofit/>
          </a:bodyPr>
          <a:lstStyle/>
          <a:p>
            <a:r>
              <a:rPr lang="zh-CN" altLang="en-US"/>
              <a:t>成绩与考试</a:t>
            </a:r>
            <a:endParaRPr lang="zh-CN" altLang="en-US"/>
          </a:p>
        </p:txBody>
      </p:sp>
      <p:sp>
        <p:nvSpPr>
          <p:cNvPr id="4" name="署名占位符 10"/>
          <p:cNvSpPr>
            <a:spLocks noGrp="1"/>
          </p:cNvSpPr>
          <p:nvPr>
            <p:ph type="body" sz="quarter" idx="16387"/>
            <p:custDataLst>
              <p:tags r:id="rId3"/>
            </p:custDataLst>
          </p:nvPr>
        </p:nvSpPr>
        <p:spPr>
          <a:xfrm>
            <a:off x="1016000" y="4749800"/>
            <a:ext cx="3702634" cy="533400"/>
          </a:xfrm>
        </p:spPr>
        <p:txBody>
          <a:bodyPr>
            <a:normAutofit/>
          </a:bodyPr>
          <a:lstStyle/>
          <a:p>
            <a:r>
              <a:rPr lang="en-US" altLang="zh-CN">
                <a:solidFill>
                  <a:srgbClr val="FFFFFF"/>
                </a:solidFill>
              </a:rPr>
              <a:t>2025</a:t>
            </a:r>
            <a:r>
              <a:rPr lang="zh-CN" altLang="en-US">
                <a:solidFill>
                  <a:srgbClr val="FFFFFF"/>
                </a:solidFill>
              </a:rPr>
              <a:t>年</a:t>
            </a:r>
            <a:r>
              <a:rPr lang="en-US" altLang="zh-CN">
                <a:solidFill>
                  <a:srgbClr val="FFFFFF"/>
                </a:solidFill>
              </a:rPr>
              <a:t>9</a:t>
            </a:r>
            <a:r>
              <a:rPr lang="zh-CN" altLang="en-US">
                <a:solidFill>
                  <a:srgbClr val="FFFFFF"/>
                </a:solidFill>
              </a:rPr>
              <a:t>月 教务处（制）</a:t>
            </a:r>
            <a:endParaRPr lang="zh-CN" altLang="en-US"/>
          </a:p>
        </p:txBody>
      </p:sp>
    </p:spTree>
    <p:custDataLst>
      <p:tags r:id="rId4"/>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1"/>
            </p:custDataLst>
          </p:nvPr>
        </p:nvSpPr>
        <p:spPr/>
        <p:txBody>
          <a:bodyPr/>
          <a:lstStyle/>
          <a:p>
            <a:r>
              <a:rPr lang="zh-CN" altLang="en-US"/>
              <a:t>缓考</a:t>
            </a:r>
            <a:r>
              <a:rPr lang="zh-CN" altLang="en-US">
                <a:solidFill>
                  <a:srgbClr val="FFFFFF"/>
                </a:solidFill>
                <a:effectLst/>
                <a:uFill>
                  <a:solidFill>
                    <a:schemeClr val="bg1"/>
                  </a:solidFill>
                </a:uFill>
              </a:rPr>
              <a:t>与</a:t>
            </a:r>
            <a:r>
              <a:rPr lang="zh-CN" altLang="en-US"/>
              <a:t>免考</a:t>
            </a:r>
            <a:endParaRPr lang="zh-CN" altLang="en-US"/>
          </a:p>
        </p:txBody>
      </p:sp>
      <p:sp>
        <p:nvSpPr>
          <p:cNvPr id="3" name="文本占位符 6"/>
          <p:cNvSpPr>
            <a:spLocks noGrp="1"/>
          </p:cNvSpPr>
          <p:nvPr>
            <p:ph type="body" idx="16386"/>
            <p:custDataLst>
              <p:tags r:id="rId2"/>
            </p:custDataLst>
          </p:nvPr>
        </p:nvSpPr>
        <p:spPr/>
        <p:txBody>
          <a:bodyPr/>
          <a:lstStyle/>
          <a:p>
            <a:r>
              <a:rPr lang="zh-CN" altLang="en-US"/>
              <a:t>03</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1"/>
            </p:custDataLst>
          </p:nvPr>
        </p:nvSpPr>
        <p:spPr/>
        <p:txBody>
          <a:bodyPr>
            <a:noAutofit/>
          </a:bodyPr>
          <a:lstStyle/>
          <a:p>
            <a:r>
              <a:rPr lang="zh-CN" altLang="en-US">
                <a:gradFill>
                  <a:gsLst>
                    <a:gs pos="21000">
                      <a:srgbClr val="53575C"/>
                    </a:gs>
                    <a:gs pos="88000">
                      <a:srgbClr val="C5C7CA"/>
                    </a:gs>
                  </a:gsLst>
                  <a:lin ang="5400000"/>
                </a:gradFill>
              </a:rPr>
              <a:t>缓考或免考</a:t>
            </a:r>
            <a:endParaRPr lang="zh-CN" altLang="en-US"/>
          </a:p>
        </p:txBody>
      </p:sp>
      <p:sp>
        <p:nvSpPr>
          <p:cNvPr id="32" name="装饰  6"/>
          <p:cNvSpPr>
            <a:spLocks noGrp="1"/>
          </p:cNvSpPr>
          <p:nvPr>
            <p:ph type="body" idx="16393"/>
            <p:custDataLst>
              <p:tags r:id="rId2"/>
            </p:custDataLst>
          </p:nvPr>
        </p:nvSpPr>
        <p:spPr/>
        <p:txBody>
          <a:bodyPr/>
          <a:lstStyle/>
          <a:p>
            <a:r>
              <a:rPr lang="zh-CN" altLang="en-US"/>
              <a:t> </a:t>
            </a:r>
            <a:endParaRPr lang="zh-CN" altLang="en-US"/>
          </a:p>
        </p:txBody>
      </p:sp>
      <p:sp>
        <p:nvSpPr>
          <p:cNvPr id="4" name="文本占位符 3"/>
          <p:cNvSpPr>
            <a:spLocks noGrp="1"/>
          </p:cNvSpPr>
          <p:nvPr>
            <p:ph type="body" idx="16387"/>
            <p:custDataLst>
              <p:tags r:id="rId3"/>
            </p:custDataLst>
          </p:nvPr>
        </p:nvSpPr>
        <p:spPr>
          <a:xfrm>
            <a:off x="914400" y="1771015"/>
            <a:ext cx="2844800" cy="946785"/>
          </a:xfrm>
        </p:spPr>
        <p:txBody>
          <a:bodyPr>
            <a:noAutofit/>
          </a:bodyPr>
          <a:lstStyle/>
          <a:p>
            <a:r>
              <a:rPr lang="zh-CN" altLang="en-US" sz="2800" b="1">
                <a:solidFill>
                  <a:srgbClr val="FF0000"/>
                </a:solidFill>
                <a:effectLst>
                  <a:outerShdw blurRad="38100" dist="38100" dir="2700000" algn="tl">
                    <a:srgbClr val="000000">
                      <a:alpha val="43137"/>
                    </a:srgbClr>
                  </a:outerShdw>
                </a:effectLst>
              </a:rPr>
              <a:t>学生缓考免考申请规定</a:t>
            </a:r>
            <a:endParaRPr lang="zh-CN" altLang="en-US" sz="2800" b="1">
              <a:solidFill>
                <a:srgbClr val="FF0000"/>
              </a:solidFill>
              <a:effectLst>
                <a:outerShdw blurRad="38100" dist="38100" dir="2700000" algn="tl">
                  <a:srgbClr val="000000">
                    <a:alpha val="43137"/>
                  </a:srgbClr>
                </a:outerShdw>
              </a:effectLst>
            </a:endParaRPr>
          </a:p>
        </p:txBody>
      </p:sp>
      <p:sp>
        <p:nvSpPr>
          <p:cNvPr id="5" name="文本占位符 4"/>
          <p:cNvSpPr>
            <a:spLocks noGrp="1"/>
          </p:cNvSpPr>
          <p:nvPr>
            <p:ph type="body" idx="16388"/>
            <p:custDataLst>
              <p:tags r:id="rId4"/>
            </p:custDataLst>
          </p:nvPr>
        </p:nvSpPr>
        <p:spPr>
          <a:xfrm>
            <a:off x="914400" y="2870240"/>
            <a:ext cx="2844800" cy="1893836"/>
          </a:xfrm>
        </p:spPr>
        <p:txBody>
          <a:bodyPr>
            <a:noAutofit/>
          </a:bodyPr>
          <a:lstStyle/>
          <a:p>
            <a:pPr algn="l"/>
            <a:r>
              <a:rPr lang="zh-CN" altLang="en-US" sz="2000" dirty="0"/>
              <a:t>因参加技能大赛、学生个人身体原因或突发情况等不能参加相应学期期末考试的学生，可申请该学期课程缓考或免考。</a:t>
            </a:r>
            <a:endParaRPr lang="zh-CN" altLang="en-US" sz="2000" dirty="0"/>
          </a:p>
        </p:txBody>
      </p:sp>
      <p:sp>
        <p:nvSpPr>
          <p:cNvPr id="36" name="文本占位符 35"/>
          <p:cNvSpPr>
            <a:spLocks noGrp="1"/>
          </p:cNvSpPr>
          <p:nvPr>
            <p:ph type="body" idx="16394"/>
            <p:custDataLst>
              <p:tags r:id="rId5"/>
            </p:custDataLst>
          </p:nvPr>
        </p:nvSpPr>
        <p:spPr/>
        <p:txBody>
          <a:bodyPr/>
          <a:lstStyle/>
          <a:p>
            <a:endParaRPr lang="zh-CN" altLang="en-US"/>
          </a:p>
        </p:txBody>
      </p:sp>
      <p:sp>
        <p:nvSpPr>
          <p:cNvPr id="7" name="文本占位符 6"/>
          <p:cNvSpPr>
            <a:spLocks noGrp="1"/>
          </p:cNvSpPr>
          <p:nvPr>
            <p:ph type="body" idx="16389"/>
            <p:custDataLst>
              <p:tags r:id="rId6"/>
            </p:custDataLst>
          </p:nvPr>
        </p:nvSpPr>
        <p:spPr/>
        <p:txBody>
          <a:bodyPr>
            <a:noAutofit/>
          </a:bodyPr>
          <a:lstStyle/>
          <a:p>
            <a:r>
              <a:rPr lang="en-US" altLang="zh-CN" sz="2200">
                <a:highlight>
                  <a:srgbClr val="FFFF00"/>
                </a:highlight>
              </a:rPr>
              <a:t>1</a:t>
            </a:r>
            <a:r>
              <a:rPr lang="en-US" altLang="zh-CN" sz="2200">
                <a:highlight>
                  <a:srgbClr val="FFFF00"/>
                </a:highlight>
                <a:cs typeface="Arial" panose="020B0604020202020204" pitchFamily="34" charset="0"/>
              </a:rPr>
              <a:t>.</a:t>
            </a:r>
            <a:r>
              <a:rPr lang="zh-CN" altLang="en-US" sz="2200">
                <a:highlight>
                  <a:srgbClr val="FFFF00"/>
                </a:highlight>
                <a:cs typeface="Arial" panose="020B0604020202020204" pitchFamily="34" charset="0"/>
              </a:rPr>
              <a:t>线下</a:t>
            </a:r>
            <a:r>
              <a:rPr lang="zh-CN" altLang="en-US" sz="2200">
                <a:solidFill>
                  <a:schemeClr val="tx1"/>
                </a:solidFill>
                <a:highlight>
                  <a:srgbClr val="FFFF00"/>
                </a:highlight>
                <a:cs typeface="Arial" panose="020B0604020202020204" pitchFamily="34" charset="0"/>
              </a:rPr>
              <a:t>流程</a:t>
            </a:r>
            <a:endParaRPr lang="zh-CN" altLang="en-US">
              <a:highlight>
                <a:srgbClr val="FFFF00"/>
              </a:highlight>
              <a:cs typeface="Arial" panose="020B0604020202020204" pitchFamily="34" charset="0"/>
            </a:endParaRPr>
          </a:p>
        </p:txBody>
      </p:sp>
      <p:sp>
        <p:nvSpPr>
          <p:cNvPr id="8" name="文本占位符 7"/>
          <p:cNvSpPr>
            <a:spLocks noGrp="1"/>
          </p:cNvSpPr>
          <p:nvPr>
            <p:ph type="body" idx="16390"/>
            <p:custDataLst>
              <p:tags r:id="rId7"/>
            </p:custDataLst>
          </p:nvPr>
        </p:nvSpPr>
        <p:spPr>
          <a:xfrm>
            <a:off x="4673600" y="2870200"/>
            <a:ext cx="2844800" cy="2311356"/>
          </a:xfrm>
        </p:spPr>
        <p:txBody>
          <a:bodyPr>
            <a:noAutofit/>
          </a:bodyPr>
          <a:lstStyle/>
          <a:p>
            <a:pPr algn="l"/>
            <a:r>
              <a:rPr lang="zh-CN" altLang="en-US" sz="2000" dirty="0">
                <a:solidFill>
                  <a:schemeClr val="tx1"/>
                </a:solidFill>
              </a:rPr>
              <a:t>学生本人于考前2周向二级学院提交纸质《缓、免考申请表》，并附上佐证材料。辅导员审核后由二级学院教学负责人审核、签字</a:t>
            </a:r>
            <a:endParaRPr lang="zh-CN" altLang="en-US" sz="2000" dirty="0">
              <a:solidFill>
                <a:schemeClr val="tx1"/>
              </a:solidFill>
            </a:endParaRPr>
          </a:p>
        </p:txBody>
      </p:sp>
      <p:sp>
        <p:nvSpPr>
          <p:cNvPr id="34" name="装饰  2"/>
          <p:cNvSpPr>
            <a:spLocks noGrp="1"/>
          </p:cNvSpPr>
          <p:nvPr>
            <p:ph type="body" idx="16395"/>
            <p:custDataLst>
              <p:tags r:id="rId8"/>
            </p:custDataLst>
          </p:nvPr>
        </p:nvSpPr>
        <p:spPr/>
        <p:txBody>
          <a:bodyPr/>
          <a:lstStyle/>
          <a:p>
            <a:r>
              <a:rPr lang="zh-CN" altLang="en-US"/>
              <a:t> </a:t>
            </a:r>
            <a:endParaRPr lang="zh-CN" altLang="en-US"/>
          </a:p>
        </p:txBody>
      </p:sp>
      <p:sp>
        <p:nvSpPr>
          <p:cNvPr id="10" name="文本占位符 9"/>
          <p:cNvSpPr>
            <a:spLocks noGrp="1"/>
          </p:cNvSpPr>
          <p:nvPr>
            <p:ph type="body" idx="16391"/>
            <p:custDataLst>
              <p:tags r:id="rId9"/>
            </p:custDataLst>
          </p:nvPr>
        </p:nvSpPr>
        <p:spPr/>
        <p:txBody>
          <a:bodyPr>
            <a:noAutofit/>
          </a:bodyPr>
          <a:lstStyle/>
          <a:p>
            <a:r>
              <a:rPr lang="en-US" altLang="zh-CN" sz="2200">
                <a:highlight>
                  <a:srgbClr val="FFFF00"/>
                </a:highlight>
              </a:rPr>
              <a:t>2</a:t>
            </a:r>
            <a:r>
              <a:rPr lang="en-US" altLang="zh-CN" sz="2200">
                <a:highlight>
                  <a:srgbClr val="FFFF00"/>
                </a:highlight>
                <a:cs typeface="Arial" panose="020B0604020202020204" pitchFamily="34" charset="0"/>
              </a:rPr>
              <a:t>.</a:t>
            </a:r>
            <a:r>
              <a:rPr lang="zh-CN" altLang="en-US" sz="2200">
                <a:highlight>
                  <a:srgbClr val="FFFF00"/>
                </a:highlight>
                <a:cs typeface="Arial" panose="020B0604020202020204" pitchFamily="34" charset="0"/>
              </a:rPr>
              <a:t>线上流程</a:t>
            </a:r>
            <a:endParaRPr lang="zh-CN" altLang="en-US" sz="2200">
              <a:highlight>
                <a:srgbClr val="FFFF00"/>
              </a:highlight>
            </a:endParaRPr>
          </a:p>
        </p:txBody>
      </p:sp>
      <p:sp>
        <p:nvSpPr>
          <p:cNvPr id="11" name="文本占位符 10"/>
          <p:cNvSpPr>
            <a:spLocks noGrp="1"/>
          </p:cNvSpPr>
          <p:nvPr>
            <p:ph type="body" idx="16392"/>
            <p:custDataLst>
              <p:tags r:id="rId10"/>
            </p:custDataLst>
          </p:nvPr>
        </p:nvSpPr>
        <p:spPr>
          <a:xfrm>
            <a:off x="8254711" y="2870200"/>
            <a:ext cx="3022889" cy="2311356"/>
          </a:xfrm>
        </p:spPr>
        <p:txBody>
          <a:bodyPr>
            <a:noAutofit/>
          </a:bodyPr>
          <a:lstStyle/>
          <a:p>
            <a:pPr marL="0" indent="0" algn="l" defTabSz="0" rtl="0" eaLnBrk="1" latinLnBrk="0" hangingPunct="1">
              <a:lnSpc>
                <a:spcPct val="125000"/>
              </a:lnSpc>
              <a:spcBef>
                <a:spcPct val="0"/>
              </a:spcBef>
              <a:spcAft>
                <a:spcPct val="0"/>
              </a:spcAft>
              <a:buNone/>
            </a:pPr>
            <a:r>
              <a:rPr lang="zh-CN" altLang="en-US" sz="2000">
                <a:solidFill>
                  <a:schemeClr val="tx1"/>
                </a:solidFill>
              </a:rPr>
              <a:t>学生本人在教务系统中的“教学项目报名”进行缓考或免考申请。上传《缓、免考申请表》及相关佐证材料，教务处终审通过后，方可生效。</a:t>
            </a:r>
            <a:endParaRPr lang="zh-CN" altLang="en-US" sz="2000">
              <a:solidFill>
                <a:schemeClr val="tx1"/>
              </a:solidFill>
            </a:endParaRPr>
          </a:p>
        </p:txBody>
      </p:sp>
      <p:sp>
        <p:nvSpPr>
          <p:cNvPr id="35" name="文本占位符 34"/>
          <p:cNvSpPr>
            <a:spLocks noGrp="1"/>
          </p:cNvSpPr>
          <p:nvPr>
            <p:ph type="body" idx="16386"/>
            <p:custDataLst>
              <p:tags r:id="rId11"/>
            </p:custDataLst>
          </p:nvPr>
        </p:nvSpPr>
        <p:spPr>
          <a:xfrm>
            <a:off x="609600" y="5638800"/>
            <a:ext cx="11342676" cy="1102768"/>
          </a:xfrm>
        </p:spPr>
        <p:txBody>
          <a:bodyPr>
            <a:noAutofit/>
          </a:bodyPr>
          <a:lstStyle/>
          <a:p>
            <a:pPr algn="l"/>
            <a:r>
              <a:rPr lang="zh-CN" altLang="en-US" sz="2200" b="1">
                <a:solidFill>
                  <a:srgbClr val="FF0000"/>
                </a:solidFill>
              </a:rPr>
              <a:t>需要注意的是</a:t>
            </a:r>
            <a:r>
              <a:rPr lang="zh-CN" altLang="en-US" sz="2200" b="1"/>
              <a:t>：除突发疾病和不可抗因素以外，不得在临考前或考试开始后再申请缓考。线上申请将在考试开考后关闭申请通道，未按时进行申请的学生将影响自己的学业成绩。</a:t>
            </a:r>
            <a:endParaRPr lang="zh-CN" altLang="en-US" sz="2200" b="1"/>
          </a:p>
        </p:txBody>
      </p:sp>
      <p:pic>
        <p:nvPicPr>
          <p:cNvPr id="18" name="图片占位符 17" descr="1"/>
          <p:cNvPicPr>
            <a:picLocks noGrp="1" noChangeAspect="1"/>
          </p:cNvPicPr>
          <p:nvPr>
            <p:ph type="pic" idx="4294967295"/>
            <p:custDataLst>
              <p:tags r:id="rId12"/>
            </p:custDataLst>
          </p:nvPr>
        </p:nvPicPr>
        <p:blipFill>
          <a:blip r:embed="rId13">
            <a:extLst>
              <a:ext uri="{96DAC541-7B7A-43D3-8B79-37D633B846F1}">
                <asvg:svgBlip xmlns:asvg="http://schemas.microsoft.com/office/drawing/2016/SVG/main" r:embed="rId14"/>
              </a:ext>
            </a:extLst>
          </a:blip>
          <a:srcRect/>
          <a:stretch>
            <a:fillRect/>
          </a:stretch>
        </p:blipFill>
        <p:spPr>
          <a:xfrm>
            <a:off x="12242800" y="0"/>
            <a:ext cx="1524000" cy="1524000"/>
          </a:xfrm>
        </p:spPr>
      </p:pic>
      <p:pic>
        <p:nvPicPr>
          <p:cNvPr id="20" name="图片占位符 19" descr="2"/>
          <p:cNvPicPr>
            <a:picLocks noGrp="1" noChangeAspect="1"/>
          </p:cNvPicPr>
          <p:nvPr>
            <p:ph type="pic" idx="4294967295"/>
            <p:custDataLst>
              <p:tags r:id="rId15"/>
            </p:custDataLst>
          </p:nvPr>
        </p:nvPicPr>
        <p:blipFill>
          <a:blip r:embed="rId16">
            <a:extLst>
              <a:ext uri="{96DAC541-7B7A-43D3-8B79-37D633B846F1}">
                <asvg:svgBlip xmlns:asvg="http://schemas.microsoft.com/office/drawing/2016/SVG/main" r:embed="rId17"/>
              </a:ext>
            </a:extLst>
          </a:blip>
          <a:srcRect/>
          <a:stretch>
            <a:fillRect/>
          </a:stretch>
        </p:blipFill>
        <p:spPr>
          <a:xfrm>
            <a:off x="12242800" y="1524000"/>
            <a:ext cx="1524000" cy="1524000"/>
          </a:xfrm>
        </p:spPr>
      </p:pic>
      <p:pic>
        <p:nvPicPr>
          <p:cNvPr id="21" name="图片占位符 20" descr="3"/>
          <p:cNvPicPr>
            <a:picLocks noGrp="1" noChangeAspect="1"/>
          </p:cNvPicPr>
          <p:nvPr>
            <p:ph type="pic" idx="4294967295"/>
            <p:custDataLst>
              <p:tags r:id="rId18"/>
            </p:custDataLst>
          </p:nvPr>
        </p:nvPicPr>
        <p:blipFill>
          <a:blip r:embed="rId19">
            <a:extLst>
              <a:ext uri="{96DAC541-7B7A-43D3-8B79-37D633B846F1}">
                <asvg:svgBlip xmlns:asvg="http://schemas.microsoft.com/office/drawing/2016/SVG/main" r:embed="rId20"/>
              </a:ext>
            </a:extLst>
          </a:blip>
          <a:srcRect/>
          <a:stretch>
            <a:fillRect/>
          </a:stretch>
        </p:blipFill>
        <p:spPr>
          <a:xfrm>
            <a:off x="12242800" y="3048000"/>
            <a:ext cx="1524000" cy="1524000"/>
          </a:xfrm>
        </p:spPr>
      </p:pic>
      <p:pic>
        <p:nvPicPr>
          <p:cNvPr id="22" name="图片占位符 21" descr="4"/>
          <p:cNvPicPr>
            <a:picLocks noGrp="1" noChangeAspect="1"/>
          </p:cNvPicPr>
          <p:nvPr>
            <p:ph type="pic" idx="4294967295"/>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2242800" y="4572000"/>
            <a:ext cx="914400" cy="914400"/>
          </a:xfrm>
          <a:prstGeom prst="rect">
            <a:avLst/>
          </a:prstGeom>
        </p:spPr>
      </p:pic>
      <p:sp>
        <p:nvSpPr>
          <p:cNvPr id="13" name="文本占位符 12"/>
          <p:cNvSpPr>
            <a:spLocks noGrp="1"/>
          </p:cNvSpPr>
          <p:nvPr>
            <p:ph type="body" idx="4294967295"/>
            <p:custDataLst>
              <p:tags r:id="rId24"/>
            </p:custDataLst>
          </p:nvPr>
        </p:nvSpPr>
        <p:spPr>
          <a:xfrm>
            <a:off x="12242800" y="5486400"/>
            <a:ext cx="2184400" cy="406400"/>
          </a:xfrm>
        </p:spPr>
        <p:txBody>
          <a:bodyPr>
            <a:normAutofit lnSpcReduction="10000"/>
          </a:bodyPr>
          <a:lstStyle/>
          <a:p>
            <a:r>
              <a:rPr lang="zh-CN" altLang="en-US" sz="1700"/>
              <a:t>登录学校官网</a:t>
            </a:r>
            <a:endParaRPr lang="zh-CN" altLang="en-US" sz="1700"/>
          </a:p>
        </p:txBody>
      </p:sp>
      <p:sp>
        <p:nvSpPr>
          <p:cNvPr id="14" name="文本占位符 13"/>
          <p:cNvSpPr>
            <a:spLocks noGrp="1"/>
          </p:cNvSpPr>
          <p:nvPr>
            <p:ph type="body" idx="4294967295"/>
            <p:custDataLst>
              <p:tags r:id="rId25"/>
            </p:custDataLst>
          </p:nvPr>
        </p:nvSpPr>
        <p:spPr>
          <a:xfrm>
            <a:off x="12242800" y="5892800"/>
            <a:ext cx="2184400" cy="1524000"/>
          </a:xfrm>
        </p:spPr>
        <p:txBody>
          <a:bodyPr>
            <a:normAutofit/>
          </a:bodyPr>
          <a:lstStyle/>
          <a:p>
            <a:r>
              <a:rPr lang="zh-CN" altLang="en-US" sz="1100"/>
              <a:t>http://www.ahiib.com/--教务系统--教学管理系统--学号和密码登录--报名申请--教学项目报名--报名（上传相关缓、免考材料）--提交申请</a:t>
            </a:r>
            <a:endParaRPr lang="zh-CN" altLang="en-US" sz="1100"/>
          </a:p>
        </p:txBody>
      </p:sp>
      <p:pic>
        <p:nvPicPr>
          <p:cNvPr id="19" name="图片占位符 18" descr="5"/>
          <p:cNvPicPr>
            <a:picLocks noGrp="1" noChangeAspect="1"/>
          </p:cNvPicPr>
          <p:nvPr>
            <p:ph type="pic" idx="4294967295"/>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2242800" y="7416800"/>
            <a:ext cx="914400" cy="914400"/>
          </a:xfrm>
          <a:prstGeom prst="rect">
            <a:avLst/>
          </a:prstGeom>
        </p:spPr>
      </p:pic>
      <p:sp>
        <p:nvSpPr>
          <p:cNvPr id="16" name="文本占位符 15"/>
          <p:cNvSpPr>
            <a:spLocks noGrp="1"/>
          </p:cNvSpPr>
          <p:nvPr>
            <p:ph type="body" idx="4294967295"/>
            <p:custDataLst>
              <p:tags r:id="rId29"/>
            </p:custDataLst>
          </p:nvPr>
        </p:nvSpPr>
        <p:spPr>
          <a:xfrm>
            <a:off x="12242800" y="8331200"/>
            <a:ext cx="2184400" cy="406400"/>
          </a:xfrm>
        </p:spPr>
        <p:txBody>
          <a:bodyPr>
            <a:normAutofit lnSpcReduction="10000"/>
          </a:bodyPr>
          <a:lstStyle/>
          <a:p>
            <a:r>
              <a:rPr lang="zh-CN" altLang="en-US" sz="1700"/>
              <a:t>需要注意的是</a:t>
            </a:r>
            <a:endParaRPr lang="zh-CN" altLang="en-US" sz="1700"/>
          </a:p>
        </p:txBody>
      </p:sp>
      <p:sp>
        <p:nvSpPr>
          <p:cNvPr id="17" name="文本占位符 16"/>
          <p:cNvSpPr>
            <a:spLocks noGrp="1"/>
          </p:cNvSpPr>
          <p:nvPr>
            <p:ph type="body" idx="4294967295"/>
            <p:custDataLst>
              <p:tags r:id="rId30"/>
            </p:custDataLst>
          </p:nvPr>
        </p:nvSpPr>
        <p:spPr>
          <a:xfrm>
            <a:off x="12242800" y="8737600"/>
            <a:ext cx="2184400" cy="1524000"/>
          </a:xfrm>
        </p:spPr>
        <p:txBody>
          <a:bodyPr/>
          <a:lstStyle/>
          <a:p>
            <a:r>
              <a:rPr lang="zh-CN" altLang="en-US" sz="1100"/>
              <a:t>缓考或免修免考申请一般在考试开考后即关闭申请，学生须在开考前完成申请全部流程，否则将会影响个人成绩</a:t>
            </a:r>
            <a:endParaRPr lang="zh-CN" altLang="en-US" sz="1100"/>
          </a:p>
        </p:txBody>
      </p:sp>
    </p:spTree>
    <p:custDataLst>
      <p:tags r:id="rId3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1"/>
            </p:custDataLst>
          </p:nvPr>
        </p:nvSpPr>
        <p:spPr/>
        <p:txBody>
          <a:bodyPr/>
          <a:lstStyle/>
          <a:p>
            <a:r>
              <a:rPr lang="zh-CN" altLang="en-US">
                <a:solidFill>
                  <a:srgbClr val="FFFFFF"/>
                </a:solidFill>
                <a:effectLst/>
                <a:uFill>
                  <a:solidFill>
                    <a:schemeClr val="bg1"/>
                  </a:solidFill>
                </a:uFill>
              </a:rPr>
              <a:t>其他</a:t>
            </a:r>
            <a:r>
              <a:rPr lang="zh-CN" altLang="en-US">
                <a:solidFill>
                  <a:srgbClr val="FFFFFF"/>
                </a:solidFill>
                <a:effectLst/>
                <a:uFill>
                  <a:solidFill>
                    <a:schemeClr val="bg1"/>
                  </a:solidFill>
                </a:uFill>
                <a:cs typeface="Arial" panose="020B0604020202020204" pitchFamily="34" charset="0"/>
              </a:rPr>
              <a:t>证书考试</a:t>
            </a:r>
            <a:endParaRPr lang="zh-CN" altLang="en-US">
              <a:cs typeface="Arial" panose="020B0604020202020204" pitchFamily="34" charset="0"/>
            </a:endParaRPr>
          </a:p>
        </p:txBody>
      </p:sp>
      <p:sp>
        <p:nvSpPr>
          <p:cNvPr id="3" name="文本占位符 6"/>
          <p:cNvSpPr>
            <a:spLocks noGrp="1"/>
          </p:cNvSpPr>
          <p:nvPr>
            <p:ph type="body" idx="16386"/>
            <p:custDataLst>
              <p:tags r:id="rId2"/>
            </p:custDataLst>
          </p:nvPr>
        </p:nvSpPr>
        <p:spPr/>
        <p:txBody>
          <a:bodyPr/>
          <a:lstStyle/>
          <a:p>
            <a:r>
              <a:rPr lang="zh-CN" altLang="en-US"/>
              <a:t>0</a:t>
            </a:r>
            <a:r>
              <a:rPr lang="zh-CN" altLang="en-US">
                <a:solidFill>
                  <a:srgbClr val="FFFFFF"/>
                </a:solidFill>
                <a:cs typeface="Arial" panose="020B0604020202020204" pitchFamily="34" charset="0"/>
              </a:rPr>
              <a:t>4</a:t>
            </a:r>
            <a:endParaRPr lang="zh-CN" altLang="en-US"/>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idx="16386"/>
            <p:custDataLst>
              <p:tags r:id="rId1"/>
            </p:custDataLst>
          </p:nvPr>
        </p:nvSpPr>
        <p:spPr>
          <a:xfrm>
            <a:off x="216244" y="478779"/>
            <a:ext cx="11752480" cy="6302245"/>
          </a:xfrm>
        </p:spPr>
        <p:txBody>
          <a:bodyPr>
            <a:noAutofit/>
          </a:bodyPr>
          <a:lstStyle/>
          <a:p>
            <a:pPr>
              <a:spcAft>
                <a:spcPct val="63000"/>
              </a:spcAft>
            </a:pPr>
            <a:r>
              <a:rPr lang="zh-CN" altLang="en-US" sz="3200" b="1" dirty="0">
                <a:solidFill>
                  <a:schemeClr val="tx1"/>
                </a:solidFill>
              </a:rPr>
              <a:t>各专业备选的证书种类主要有：</a:t>
            </a:r>
            <a:endParaRPr lang="zh-CN" altLang="en-US" sz="3200" b="1" dirty="0">
              <a:solidFill>
                <a:schemeClr val="tx1"/>
              </a:solidFill>
            </a:endParaRPr>
          </a:p>
          <a:p>
            <a:pPr>
              <a:spcAft>
                <a:spcPct val="63000"/>
              </a:spcAft>
            </a:pPr>
            <a:r>
              <a:rPr lang="en-US" altLang="zh-CN" sz="2400" b="1" dirty="0">
                <a:solidFill>
                  <a:srgbClr val="FF0000"/>
                </a:solidFill>
              </a:rPr>
              <a:t>1.</a:t>
            </a:r>
            <a:r>
              <a:rPr lang="zh-CN" altLang="en-US" sz="2400" b="1" dirty="0">
                <a:solidFill>
                  <a:srgbClr val="FF0000"/>
                </a:solidFill>
              </a:rPr>
              <a:t>职业资格证书；</a:t>
            </a:r>
            <a:endParaRPr lang="zh-CN" altLang="en-US" sz="2400" b="1" dirty="0">
              <a:solidFill>
                <a:srgbClr val="FF0000"/>
              </a:solidFill>
            </a:endParaRPr>
          </a:p>
          <a:p>
            <a:pPr>
              <a:spcAft>
                <a:spcPct val="63000"/>
              </a:spcAft>
            </a:pPr>
            <a:r>
              <a:rPr lang="en-US" altLang="zh-CN" sz="2400" b="1" dirty="0">
                <a:solidFill>
                  <a:srgbClr val="FF0000"/>
                </a:solidFill>
              </a:rPr>
              <a:t>2.</a:t>
            </a:r>
            <a:r>
              <a:rPr lang="zh-CN" altLang="en-US" sz="2400" b="1" dirty="0">
                <a:solidFill>
                  <a:srgbClr val="FF0000"/>
                </a:solidFill>
              </a:rPr>
              <a:t>职业技能等级证书；</a:t>
            </a:r>
            <a:endParaRPr lang="zh-CN" altLang="en-US" sz="2400" b="1" dirty="0">
              <a:solidFill>
                <a:srgbClr val="FF0000"/>
              </a:solidFill>
            </a:endParaRPr>
          </a:p>
          <a:p>
            <a:pPr>
              <a:spcAft>
                <a:spcPct val="63000"/>
              </a:spcAft>
            </a:pPr>
            <a:r>
              <a:rPr lang="en-US" altLang="zh-CN" sz="2400" b="1" dirty="0">
                <a:solidFill>
                  <a:srgbClr val="FF0000"/>
                </a:solidFill>
              </a:rPr>
              <a:t>3.1+X</a:t>
            </a:r>
            <a:r>
              <a:rPr lang="zh-CN" altLang="en-US" sz="2400" b="1" dirty="0">
                <a:solidFill>
                  <a:srgbClr val="FF0000"/>
                </a:solidFill>
              </a:rPr>
              <a:t>证书；</a:t>
            </a:r>
            <a:endParaRPr lang="zh-CN" altLang="en-US" sz="2400" b="1" dirty="0">
              <a:solidFill>
                <a:srgbClr val="FF0000"/>
              </a:solidFill>
            </a:endParaRPr>
          </a:p>
          <a:p>
            <a:pPr>
              <a:spcAft>
                <a:spcPct val="63000"/>
              </a:spcAft>
            </a:pPr>
            <a:r>
              <a:rPr lang="en-US" altLang="zh-CN" sz="2400" b="1" dirty="0">
                <a:solidFill>
                  <a:srgbClr val="FF0000"/>
                </a:solidFill>
              </a:rPr>
              <a:t>4.</a:t>
            </a:r>
            <a:r>
              <a:rPr lang="zh-CN" altLang="en-US" sz="2400" b="1" dirty="0">
                <a:solidFill>
                  <a:srgbClr val="FF0000"/>
                </a:solidFill>
              </a:rPr>
              <a:t>各专业社会认可度高的行业企业标准和证书等。</a:t>
            </a:r>
            <a:endParaRPr lang="zh-CN" altLang="en-US" sz="2400" b="1" dirty="0">
              <a:solidFill>
                <a:srgbClr val="FF0000"/>
              </a:solidFill>
            </a:endParaRPr>
          </a:p>
          <a:p>
            <a:pPr>
              <a:spcAft>
                <a:spcPct val="63000"/>
              </a:spcAft>
            </a:pPr>
            <a:r>
              <a:rPr lang="zh-CN" altLang="en-US" sz="3200" b="1" dirty="0">
                <a:solidFill>
                  <a:schemeClr val="tx1"/>
                </a:solidFill>
                <a:effectLst>
                  <a:outerShdw blurRad="38100" dist="19050" dir="2700000" algn="tl" rotWithShape="0">
                    <a:schemeClr val="dk1">
                      <a:alpha val="40000"/>
                    </a:schemeClr>
                  </a:outerShdw>
                </a:effectLst>
              </a:rPr>
              <a:t>依据专业需要和学习情况，学生应当积极报考。</a:t>
            </a:r>
            <a:endParaRPr lang="zh-CN" altLang="en-US" sz="3200" b="1" dirty="0">
              <a:solidFill>
                <a:schemeClr val="tx1"/>
              </a:solidFill>
              <a:effectLst>
                <a:outerShdw blurRad="38100" dist="19050" dir="2700000" algn="tl" rotWithShape="0">
                  <a:schemeClr val="dk1">
                    <a:alpha val="40000"/>
                  </a:schemeClr>
                </a:outerShdw>
              </a:effectLst>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1"/>
            </p:custDataLst>
          </p:nvPr>
        </p:nvSpPr>
        <p:spPr>
          <a:xfrm>
            <a:off x="462280" y="2286000"/>
            <a:ext cx="3070860" cy="457200"/>
          </a:xfrm>
        </p:spPr>
        <p:txBody>
          <a:bodyPr/>
          <a:lstStyle/>
          <a:p>
            <a:r>
              <a:rPr lang="zh-CN" altLang="en-US">
                <a:solidFill>
                  <a:schemeClr val="accent1"/>
                </a:solidFill>
                <a:effectLst>
                  <a:outerShdw blurRad="38100" dist="25400" dir="5400000" algn="ctr" rotWithShape="0">
                    <a:srgbClr val="6E747A">
                      <a:alpha val="43000"/>
                    </a:srgbClr>
                  </a:outerShdw>
                </a:effectLst>
              </a:rPr>
              <a:t>CONTENTS</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标题 2"/>
          <p:cNvSpPr>
            <a:spLocks noGrp="1"/>
          </p:cNvSpPr>
          <p:nvPr>
            <p:ph type="ctrTitle" idx="16385"/>
            <p:custDataLst>
              <p:tags r:id="rId2"/>
            </p:custDataLst>
          </p:nvPr>
        </p:nvSpPr>
        <p:spPr>
          <a:xfrm>
            <a:off x="280035" y="3175000"/>
            <a:ext cx="3282950" cy="762000"/>
          </a:xfrm>
        </p:spPr>
        <p:txBody>
          <a:bodyPr>
            <a:normAutofit/>
          </a:bodyPr>
          <a:lstStyle/>
          <a:p>
            <a:r>
              <a:rPr lang="zh-CN" altLang="en-US">
                <a:solidFill>
                  <a:schemeClr val="accent1"/>
                </a:solidFill>
                <a:effectLst>
                  <a:outerShdw blurRad="38100" dist="25400" dir="5400000" algn="ctr" rotWithShape="0">
                    <a:srgbClr val="6E747A">
                      <a:alpha val="43000"/>
                    </a:srgbClr>
                  </a:outerShdw>
                </a:effectLst>
              </a:rPr>
              <a:t>目录</a:t>
            </a:r>
            <a:endParaRPr lang="zh-CN" altLang="en-US">
              <a:solidFill>
                <a:schemeClr val="accent1"/>
              </a:solidFill>
              <a:effectLst>
                <a:outerShdw blurRad="38100" dist="25400" dir="5400000" algn="ctr" rotWithShape="0">
                  <a:srgbClr val="6E747A">
                    <a:alpha val="43000"/>
                  </a:srgbClr>
                </a:outerShdw>
              </a:effectLst>
            </a:endParaRPr>
          </a:p>
        </p:txBody>
      </p:sp>
      <p:sp>
        <p:nvSpPr>
          <p:cNvPr id="4" name="文本占位符 3"/>
          <p:cNvSpPr>
            <a:spLocks noGrp="1"/>
          </p:cNvSpPr>
          <p:nvPr>
            <p:ph type="body" idx="16388"/>
            <p:custDataLst>
              <p:tags r:id="rId3"/>
            </p:custDataLst>
          </p:nvPr>
        </p:nvSpPr>
        <p:spPr/>
        <p:txBody>
          <a:bodyPr/>
          <a:lstStyle/>
          <a:p>
            <a:r>
              <a:rPr lang="zh-CN" altLang="en-US"/>
              <a:t>01</a:t>
            </a:r>
            <a:endParaRPr lang="zh-CN" altLang="en-US"/>
          </a:p>
        </p:txBody>
      </p:sp>
      <p:sp>
        <p:nvSpPr>
          <p:cNvPr id="5" name="装饰  3"/>
          <p:cNvSpPr>
            <a:spLocks noGrp="1"/>
          </p:cNvSpPr>
          <p:nvPr>
            <p:ph type="body" idx="16393"/>
            <p:custDataLst>
              <p:tags r:id="rId4"/>
            </p:custDataLst>
          </p:nvPr>
        </p:nvSpPr>
        <p:spPr/>
        <p:txBody>
          <a:bodyPr/>
          <a:lstStyle/>
          <a:p>
            <a:r>
              <a:rPr lang="zh-CN" altLang="en-US"/>
              <a:t> </a:t>
            </a:r>
            <a:endParaRPr lang="zh-CN" altLang="en-US"/>
          </a:p>
        </p:txBody>
      </p:sp>
      <p:sp>
        <p:nvSpPr>
          <p:cNvPr id="6" name="文本占位符 5"/>
          <p:cNvSpPr>
            <a:spLocks noGrp="1"/>
          </p:cNvSpPr>
          <p:nvPr>
            <p:ph type="body" idx="16387"/>
            <p:custDataLst>
              <p:tags r:id="rId5"/>
            </p:custDataLst>
          </p:nvPr>
        </p:nvSpPr>
        <p:spPr/>
        <p:txBody>
          <a:bodyPr/>
          <a:lstStyle/>
          <a:p>
            <a:r>
              <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rPr>
              <a:t>成绩与学分</a:t>
            </a:r>
            <a:endPar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endParaRPr>
          </a:p>
        </p:txBody>
      </p:sp>
      <p:sp>
        <p:nvSpPr>
          <p:cNvPr id="7" name="文本占位符 6"/>
          <p:cNvSpPr>
            <a:spLocks noGrp="1"/>
          </p:cNvSpPr>
          <p:nvPr>
            <p:ph type="body" idx="16390"/>
            <p:custDataLst>
              <p:tags r:id="rId6"/>
            </p:custDataLst>
          </p:nvPr>
        </p:nvSpPr>
        <p:spPr/>
        <p:txBody>
          <a:bodyPr/>
          <a:lstStyle/>
          <a:p>
            <a:r>
              <a:rPr lang="zh-CN" altLang="en-US"/>
              <a:t>02</a:t>
            </a:r>
            <a:endParaRPr lang="zh-CN" altLang="en-US"/>
          </a:p>
        </p:txBody>
      </p:sp>
      <p:sp>
        <p:nvSpPr>
          <p:cNvPr id="8" name="装饰  6"/>
          <p:cNvSpPr>
            <a:spLocks noGrp="1"/>
          </p:cNvSpPr>
          <p:nvPr>
            <p:ph type="body" idx="16394"/>
            <p:custDataLst>
              <p:tags r:id="rId7"/>
            </p:custDataLst>
          </p:nvPr>
        </p:nvSpPr>
        <p:spPr/>
        <p:txBody>
          <a:bodyPr/>
          <a:lstStyle/>
          <a:p>
            <a:r>
              <a:rPr lang="zh-CN" altLang="en-US"/>
              <a:t> </a:t>
            </a:r>
            <a:endParaRPr lang="zh-CN" altLang="en-US"/>
          </a:p>
        </p:txBody>
      </p:sp>
      <p:sp>
        <p:nvSpPr>
          <p:cNvPr id="9" name="文本占位符 8"/>
          <p:cNvSpPr>
            <a:spLocks noGrp="1"/>
          </p:cNvSpPr>
          <p:nvPr>
            <p:ph type="body" idx="16389"/>
            <p:custDataLst>
              <p:tags r:id="rId8"/>
            </p:custDataLst>
          </p:nvPr>
        </p:nvSpPr>
        <p:spPr/>
        <p:txBody>
          <a:bodyPr/>
          <a:lstStyle/>
          <a:p>
            <a:pPr algn="l">
              <a:buClrTx/>
              <a:buSzTx/>
            </a:pPr>
            <a:r>
              <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rPr>
              <a:t>各级各类考试</a:t>
            </a:r>
            <a:endPar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endParaRPr>
          </a:p>
        </p:txBody>
      </p:sp>
      <p:sp>
        <p:nvSpPr>
          <p:cNvPr id="10" name="文本占位符 9"/>
          <p:cNvSpPr>
            <a:spLocks noGrp="1"/>
          </p:cNvSpPr>
          <p:nvPr>
            <p:ph type="body" idx="16392"/>
            <p:custDataLst>
              <p:tags r:id="rId9"/>
            </p:custDataLst>
          </p:nvPr>
        </p:nvSpPr>
        <p:spPr/>
        <p:txBody>
          <a:bodyPr/>
          <a:lstStyle/>
          <a:p>
            <a:r>
              <a:rPr lang="zh-CN" altLang="en-US"/>
              <a:t>03</a:t>
            </a:r>
            <a:endParaRPr lang="zh-CN" altLang="en-US"/>
          </a:p>
        </p:txBody>
      </p:sp>
      <p:sp>
        <p:nvSpPr>
          <p:cNvPr id="11" name="装饰  9"/>
          <p:cNvSpPr>
            <a:spLocks noGrp="1"/>
          </p:cNvSpPr>
          <p:nvPr>
            <p:ph type="body" idx="16395"/>
            <p:custDataLst>
              <p:tags r:id="rId10"/>
            </p:custDataLst>
          </p:nvPr>
        </p:nvSpPr>
        <p:spPr/>
        <p:txBody>
          <a:bodyPr/>
          <a:lstStyle/>
          <a:p>
            <a:r>
              <a:rPr lang="zh-CN" altLang="en-US"/>
              <a:t> </a:t>
            </a:r>
            <a:endParaRPr lang="zh-CN" altLang="en-US"/>
          </a:p>
        </p:txBody>
      </p:sp>
      <p:sp>
        <p:nvSpPr>
          <p:cNvPr id="12" name="文本占位符 11" descr="7b0a2020202022776f7264617274223a20227b5c2269645c223a32353030313432362c5c227469645c223a5c225c227d220a7d0a"/>
          <p:cNvSpPr>
            <a:spLocks noGrp="1"/>
          </p:cNvSpPr>
          <p:nvPr>
            <p:ph type="body" idx="16391"/>
            <p:custDataLst>
              <p:tags r:id="rId11"/>
            </p:custDataLst>
          </p:nvPr>
        </p:nvSpPr>
        <p:spPr/>
        <p:txBody>
          <a:bodyPr>
            <a:scene3d>
              <a:camera prst="obliqueBottomRight">
                <a:rot lat="0" lon="0" rev="0"/>
              </a:camera>
              <a:lightRig rig="threePt" dir="t"/>
            </a:scene3d>
          </a:bodyPr>
          <a:lstStyle/>
          <a:p>
            <a:pPr algn="l">
              <a:buClrTx/>
              <a:buSzTx/>
            </a:pPr>
            <a:r>
              <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rPr>
              <a:t>缓考或免考</a:t>
            </a:r>
            <a:endPar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endParaRPr>
          </a:p>
        </p:txBody>
      </p:sp>
      <p:sp>
        <p:nvSpPr>
          <p:cNvPr id="37" name="文本框 36"/>
          <p:cNvSpPr txBox="1"/>
          <p:nvPr/>
        </p:nvSpPr>
        <p:spPr>
          <a:xfrm>
            <a:off x="9004300" y="3962400"/>
            <a:ext cx="3272155" cy="521970"/>
          </a:xfrm>
          <a:prstGeom prst="rect">
            <a:avLst/>
          </a:prstGeom>
          <a:noFill/>
        </p:spPr>
        <p:txBody>
          <a:bodyPr wrap="square" rtlCol="0">
            <a:spAutoFit/>
          </a:bodyPr>
          <a:lstStyle/>
          <a:p>
            <a:r>
              <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sym typeface="+mn-ea"/>
              </a:rPr>
              <a:t>其他证书考试</a:t>
            </a:r>
            <a:endParaRPr lang="zh-CN" altLang="en-US" sz="2800" b="1">
              <a:ln w="12954">
                <a:solidFill>
                  <a:schemeClr val="bg1"/>
                </a:solidFill>
              </a:ln>
              <a:gradFill>
                <a:gsLst>
                  <a:gs pos="0">
                    <a:srgbClr val="599CFF"/>
                  </a:gs>
                  <a:gs pos="69000">
                    <a:srgbClr val="235CFF"/>
                  </a:gs>
                </a:gsLst>
              </a:gradFill>
              <a:effectLst>
                <a:outerShdw dist="76200" dir="5400000" algn="t" rotWithShape="0">
                  <a:srgbClr val="C3CFFF"/>
                </a:outerShdw>
              </a:effectLst>
              <a:latin typeface="汉仪锐智简" panose="00020600040101010101" charset="-122"/>
              <a:ea typeface="汉仪锐智简" panose="00020600040101010101" charset="-122"/>
              <a:sym typeface="+mn-ea"/>
            </a:endParaRPr>
          </a:p>
        </p:txBody>
      </p:sp>
      <p:sp>
        <p:nvSpPr>
          <p:cNvPr id="38" name="装饰  9"/>
          <p:cNvSpPr>
            <a:spLocks noGrp="1"/>
          </p:cNvSpPr>
          <p:nvPr>
            <p:custDataLst>
              <p:tags r:id="rId12"/>
            </p:custDataLst>
          </p:nvPr>
        </p:nvSpPr>
        <p:spPr>
          <a:xfrm>
            <a:off x="8801100" y="3810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40" name="文本框 39"/>
          <p:cNvSpPr txBox="1"/>
          <p:nvPr/>
        </p:nvSpPr>
        <p:spPr>
          <a:xfrm>
            <a:off x="7910830" y="3937000"/>
            <a:ext cx="864870" cy="706755"/>
          </a:xfrm>
          <a:prstGeom prst="rect">
            <a:avLst/>
          </a:prstGeom>
          <a:noFill/>
        </p:spPr>
        <p:txBody>
          <a:bodyPr wrap="square" rtlCol="0" anchor="t">
            <a:spAutoFit/>
          </a:bodyPr>
          <a:lstStyle/>
          <a:p>
            <a:r>
              <a:rPr lang="zh-CN" altLang="en-US" sz="4000">
                <a:solidFill>
                  <a:schemeClr val="accent1"/>
                </a:solidFill>
                <a:latin typeface="+mn-ea"/>
                <a:sym typeface="+mn-ea"/>
              </a:rPr>
              <a:t>0</a:t>
            </a:r>
            <a:r>
              <a:rPr lang="en-US" altLang="zh-CN" sz="4000">
                <a:solidFill>
                  <a:schemeClr val="accent1"/>
                </a:solidFill>
                <a:latin typeface="+mn-ea"/>
                <a:sym typeface="+mn-ea"/>
              </a:rPr>
              <a:t>4</a:t>
            </a:r>
            <a:endParaRPr lang="en-US" altLang="zh-CN" sz="4000">
              <a:solidFill>
                <a:schemeClr val="accent1"/>
              </a:solidFill>
              <a:latin typeface="+mn-ea"/>
              <a:sym typeface="+mn-ea"/>
            </a:endParaRPr>
          </a:p>
        </p:txBody>
      </p:sp>
    </p:spTree>
    <p:custDataLst>
      <p:tags r:id="rId1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1"/>
            </p:custDataLst>
          </p:nvPr>
        </p:nvSpPr>
        <p:spPr/>
        <p:txBody>
          <a:bodyPr/>
          <a:lstStyle/>
          <a:p>
            <a:r>
              <a:rPr lang="zh-CN" altLang="en-US"/>
              <a:t>成绩与学分</a:t>
            </a:r>
            <a:endParaRPr lang="zh-CN" altLang="en-US"/>
          </a:p>
        </p:txBody>
      </p:sp>
      <p:sp>
        <p:nvSpPr>
          <p:cNvPr id="3" name="文本占位符 6"/>
          <p:cNvSpPr>
            <a:spLocks noGrp="1"/>
          </p:cNvSpPr>
          <p:nvPr>
            <p:ph type="body" idx="16386"/>
            <p:custDataLst>
              <p:tags r:id="rId2"/>
            </p:custDataLst>
          </p:nvPr>
        </p:nvSpPr>
        <p:spPr/>
        <p:txBody>
          <a:bodyPr/>
          <a:lstStyle/>
          <a:p>
            <a:r>
              <a:rPr lang="zh-CN" altLang="en-US"/>
              <a:t>01</a:t>
            </a:r>
            <a:endParaRPr lang="zh-CN" altLang="en-US"/>
          </a:p>
        </p:txBody>
      </p:sp>
    </p:spTree>
    <p:custDataLst>
      <p:tags r:id="rId3"/>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1"/>
            </p:custDataLst>
          </p:nvPr>
        </p:nvSpPr>
        <p:spPr/>
        <p:txBody>
          <a:bodyPr/>
          <a:lstStyle/>
          <a:p>
            <a:r>
              <a:rPr lang="zh-CN" altLang="en-US">
                <a:gradFill>
                  <a:gsLst>
                    <a:gs pos="21000">
                      <a:srgbClr val="53575C"/>
                    </a:gs>
                    <a:gs pos="88000">
                      <a:srgbClr val="C5C7CA"/>
                    </a:gs>
                  </a:gsLst>
                  <a:lin ang="5400000"/>
                </a:gradFill>
                <a:effectLst/>
              </a:rPr>
              <a:t>成绩与学分</a:t>
            </a:r>
            <a:endParaRPr lang="zh-CN" altLang="en-US">
              <a:gradFill>
                <a:gsLst>
                  <a:gs pos="21000">
                    <a:srgbClr val="53575C"/>
                  </a:gs>
                  <a:gs pos="88000">
                    <a:srgbClr val="C5C7CA"/>
                  </a:gs>
                </a:gsLst>
                <a:lin ang="5400000"/>
              </a:gradFill>
              <a:effectLst/>
            </a:endParaRPr>
          </a:p>
        </p:txBody>
      </p:sp>
      <p:sp>
        <p:nvSpPr>
          <p:cNvPr id="3" name="装饰  1"/>
          <p:cNvSpPr>
            <a:spLocks noGrp="1"/>
          </p:cNvSpPr>
          <p:nvPr>
            <p:ph type="body" idx="16392"/>
            <p:custDataLst>
              <p:tags r:id="rId2"/>
            </p:custDataLst>
          </p:nvPr>
        </p:nvSpPr>
        <p:spPr/>
        <p:txBody>
          <a:bodyPr/>
          <a:lstStyle/>
          <a:p>
            <a:r>
              <a:rPr lang="zh-CN" altLang="en-US"/>
              <a:t> </a:t>
            </a:r>
            <a:endParaRPr lang="zh-CN" altLang="en-US"/>
          </a:p>
        </p:txBody>
      </p:sp>
      <p:sp>
        <p:nvSpPr>
          <p:cNvPr id="4" name="文本占位符 3"/>
          <p:cNvSpPr>
            <a:spLocks noGrp="1"/>
          </p:cNvSpPr>
          <p:nvPr>
            <p:ph type="body" idx="16388"/>
            <p:custDataLst>
              <p:tags r:id="rId3"/>
            </p:custDataLst>
          </p:nvPr>
        </p:nvSpPr>
        <p:spPr/>
        <p:txBody>
          <a:bodyPr/>
          <a:lstStyle/>
          <a:p>
            <a:r>
              <a:rPr lang="zh-CN" altLang="en-US"/>
              <a:t>01</a:t>
            </a:r>
            <a:endParaRPr lang="zh-CN" altLang="en-US"/>
          </a:p>
        </p:txBody>
      </p:sp>
      <p:sp>
        <p:nvSpPr>
          <p:cNvPr id="6" name="文本占位符 5"/>
          <p:cNvSpPr>
            <a:spLocks noGrp="1"/>
          </p:cNvSpPr>
          <p:nvPr>
            <p:ph type="body" idx="16387"/>
            <p:custDataLst>
              <p:tags r:id="rId4"/>
            </p:custDataLst>
          </p:nvPr>
        </p:nvSpPr>
        <p:spPr>
          <a:xfrm>
            <a:off x="2242820" y="2260600"/>
            <a:ext cx="9448800" cy="1466215"/>
          </a:xfrm>
        </p:spPr>
        <p:txBody>
          <a:bodyPr>
            <a:noAutofit/>
          </a:bodyPr>
          <a:lstStyle/>
          <a:p>
            <a:r>
              <a:rPr lang="zh-CN" altLang="en-US" sz="1800"/>
              <a:t>学分制是以学分计量学生学习份量的一种教学管理制度，</a:t>
            </a:r>
            <a:r>
              <a:rPr lang="zh-CN" altLang="en-US" sz="1800" b="1">
                <a:solidFill>
                  <a:srgbClr val="FF0000"/>
                </a:solidFill>
              </a:rPr>
              <a:t>是我校确定学生能否毕业的重要依据</a:t>
            </a:r>
            <a:r>
              <a:rPr lang="zh-CN" altLang="en-US" sz="1800"/>
              <a:t>。学分计算一般以学期为单位， 以该课程在教学计划中安排的学时数为主要依据。学生在校期间学习各门课程、参加并通过考试，则获得该课程对应学分。通过学期累加达到所学专业</a:t>
            </a:r>
            <a:r>
              <a:rPr lang="zh-CN" altLang="en-US" sz="1800" b="1">
                <a:solidFill>
                  <a:srgbClr val="FF0000"/>
                </a:solidFill>
              </a:rPr>
              <a:t>毕业总学分</a:t>
            </a:r>
            <a:r>
              <a:rPr lang="zh-CN" altLang="en-US" sz="1800"/>
              <a:t>的要求，方可毕业。</a:t>
            </a:r>
            <a:endParaRPr lang="zh-CN" altLang="en-US" sz="1800"/>
          </a:p>
        </p:txBody>
      </p:sp>
      <p:sp>
        <p:nvSpPr>
          <p:cNvPr id="7" name="装饰  5"/>
          <p:cNvSpPr>
            <a:spLocks noGrp="1"/>
          </p:cNvSpPr>
          <p:nvPr>
            <p:ph type="body" idx="16393"/>
            <p:custDataLst>
              <p:tags r:id="rId5"/>
            </p:custDataLst>
          </p:nvPr>
        </p:nvSpPr>
        <p:spPr/>
        <p:txBody>
          <a:bodyPr/>
          <a:lstStyle/>
          <a:p>
            <a:r>
              <a:rPr lang="zh-CN" altLang="en-US"/>
              <a:t> </a:t>
            </a:r>
            <a:endParaRPr lang="zh-CN" altLang="en-US"/>
          </a:p>
        </p:txBody>
      </p:sp>
      <p:sp>
        <p:nvSpPr>
          <p:cNvPr id="8" name="文本占位符 7"/>
          <p:cNvSpPr>
            <a:spLocks noGrp="1"/>
          </p:cNvSpPr>
          <p:nvPr>
            <p:ph type="body" idx="16391"/>
            <p:custDataLst>
              <p:tags r:id="rId6"/>
            </p:custDataLst>
          </p:nvPr>
        </p:nvSpPr>
        <p:spPr/>
        <p:txBody>
          <a:bodyPr/>
          <a:lstStyle/>
          <a:p>
            <a:r>
              <a:rPr lang="zh-CN" altLang="en-US"/>
              <a:t>02</a:t>
            </a:r>
            <a:endParaRPr lang="zh-CN" altLang="en-US"/>
          </a:p>
        </p:txBody>
      </p:sp>
      <p:sp>
        <p:nvSpPr>
          <p:cNvPr id="9" name="文本占位符 8"/>
          <p:cNvSpPr>
            <a:spLocks noGrp="1"/>
          </p:cNvSpPr>
          <p:nvPr>
            <p:ph type="body" idx="16389"/>
            <p:custDataLst>
              <p:tags r:id="rId7"/>
            </p:custDataLst>
          </p:nvPr>
        </p:nvSpPr>
        <p:spPr>
          <a:xfrm>
            <a:off x="2133600" y="4505325"/>
            <a:ext cx="9653905" cy="1005840"/>
          </a:xfrm>
        </p:spPr>
        <p:txBody>
          <a:bodyPr>
            <a:normAutofit/>
          </a:bodyPr>
          <a:lstStyle/>
          <a:p>
            <a:pPr>
              <a:lnSpc>
                <a:spcPct val="121000"/>
              </a:lnSpc>
            </a:pPr>
            <a:r>
              <a:rPr lang="zh-CN" altLang="en-US" dirty="0">
                <a:solidFill>
                  <a:srgbClr val="FF0000"/>
                </a:solidFill>
              </a:rPr>
              <a:t>学生可以在 </a:t>
            </a:r>
            <a:r>
              <a:rPr lang="zh-CN" altLang="en-US" dirty="0">
                <a:solidFill>
                  <a:srgbClr val="FF0000"/>
                </a:solidFill>
                <a:highlight>
                  <a:srgbClr val="FFFF00"/>
                </a:highlight>
              </a:rPr>
              <a:t>教学管理系统</a:t>
            </a:r>
            <a:r>
              <a:rPr lang="en-US" altLang="zh-CN" dirty="0">
                <a:solidFill>
                  <a:srgbClr val="FF0000"/>
                </a:solidFill>
                <a:highlight>
                  <a:srgbClr val="FFFF00"/>
                </a:highlight>
              </a:rPr>
              <a:t>→</a:t>
            </a:r>
            <a:r>
              <a:rPr lang="zh-CN" altLang="en-US" dirty="0">
                <a:solidFill>
                  <a:srgbClr val="FF0000"/>
                </a:solidFill>
                <a:highlight>
                  <a:srgbClr val="FFFF00"/>
                </a:highlight>
              </a:rPr>
              <a:t>信息查询</a:t>
            </a:r>
            <a:r>
              <a:rPr lang="en-US" altLang="zh-CN" dirty="0">
                <a:solidFill>
                  <a:srgbClr val="FF0000"/>
                </a:solidFill>
                <a:highlight>
                  <a:srgbClr val="FFFF00"/>
                </a:highlight>
                <a:sym typeface="+mn-ea"/>
              </a:rPr>
              <a:t>→</a:t>
            </a:r>
            <a:r>
              <a:rPr lang="zh-CN" altLang="en-US" dirty="0">
                <a:solidFill>
                  <a:srgbClr val="FF0000"/>
                </a:solidFill>
                <a:highlight>
                  <a:srgbClr val="FFFF00"/>
                </a:highlight>
              </a:rPr>
              <a:t>学生成绩总表打印</a:t>
            </a:r>
            <a:r>
              <a:rPr lang="zh-CN" altLang="en-US" dirty="0">
                <a:solidFill>
                  <a:srgbClr val="FF0000"/>
                </a:solidFill>
              </a:rPr>
              <a:t> 栏目内预览、查询本人各学期学业成绩与学分获得情况</a:t>
            </a:r>
            <a:endParaRPr lang="zh-CN" altLang="en-US" dirty="0">
              <a:solidFill>
                <a:srgbClr val="FF0000"/>
              </a:solidFill>
            </a:endParaRPr>
          </a:p>
        </p:txBody>
      </p:sp>
    </p:spTree>
    <p:custDataLst>
      <p:tags r:id="rId8"/>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1"/>
            </p:custDataLst>
          </p:nvPr>
        </p:nvSpPr>
        <p:spPr/>
        <p:txBody>
          <a:bodyPr/>
          <a:lstStyle/>
          <a:p>
            <a:r>
              <a:rPr lang="zh-CN" altLang="en-US"/>
              <a:t>各级各类考试</a:t>
            </a:r>
            <a:endParaRPr lang="zh-CN" altLang="en-US"/>
          </a:p>
        </p:txBody>
      </p:sp>
      <p:sp>
        <p:nvSpPr>
          <p:cNvPr id="3" name="文本占位符 6"/>
          <p:cNvSpPr>
            <a:spLocks noGrp="1"/>
          </p:cNvSpPr>
          <p:nvPr>
            <p:ph type="body" idx="16386"/>
            <p:custDataLst>
              <p:tags r:id="rId2"/>
            </p:custDataLst>
          </p:nvPr>
        </p:nvSpPr>
        <p:spPr/>
        <p:txBody>
          <a:bodyPr/>
          <a:lstStyle/>
          <a:p>
            <a:r>
              <a:rPr lang="zh-CN" altLang="en-US"/>
              <a:t>02</a:t>
            </a:r>
            <a:endParaRPr lang="zh-CN" altLang="en-US"/>
          </a:p>
        </p:txBody>
      </p:sp>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idx="16386"/>
            <p:custDataLst>
              <p:tags r:id="rId1"/>
            </p:custDataLst>
          </p:nvPr>
        </p:nvSpPr>
        <p:spPr>
          <a:xfrm>
            <a:off x="166659" y="711547"/>
            <a:ext cx="11752580" cy="5663565"/>
          </a:xfrm>
        </p:spPr>
        <p:txBody>
          <a:bodyPr>
            <a:noAutofit/>
          </a:bodyPr>
          <a:lstStyle/>
          <a:p>
            <a:pPr>
              <a:spcBef>
                <a:spcPct val="42000"/>
              </a:spcBef>
              <a:spcAft>
                <a:spcPct val="42000"/>
              </a:spcAft>
            </a:pPr>
            <a:r>
              <a:rPr lang="zh-CN" altLang="en-US" sz="2800" b="1" dirty="0" smtClean="0">
                <a:solidFill>
                  <a:srgbClr val="FF0000"/>
                </a:solidFill>
              </a:rPr>
              <a:t>      </a:t>
            </a:r>
            <a:r>
              <a:rPr lang="zh-CN" altLang="en-US" sz="2800" b="1" dirty="0" smtClean="0"/>
              <a:t>通常</a:t>
            </a:r>
            <a:r>
              <a:rPr lang="zh-CN" altLang="en-US" sz="2800" b="1" dirty="0"/>
              <a:t>是由学校按照</a:t>
            </a:r>
            <a:r>
              <a:rPr lang="zh-CN" altLang="en-US" sz="2800" b="1" dirty="0" smtClean="0"/>
              <a:t>校历安排组织</a:t>
            </a:r>
            <a:r>
              <a:rPr lang="zh-CN" altLang="en-US" sz="2800" b="1" dirty="0"/>
              <a:t>的考试。</a:t>
            </a:r>
            <a:r>
              <a:rPr lang="zh-CN" altLang="en-US" sz="2800" b="1" dirty="0">
                <a:solidFill>
                  <a:schemeClr val="tx1"/>
                </a:solidFill>
              </a:rPr>
              <a:t>包括：期末考试、期末补考、毕业生</a:t>
            </a:r>
            <a:r>
              <a:rPr lang="zh-CN" altLang="en-US" sz="2800" b="1" dirty="0" smtClean="0">
                <a:solidFill>
                  <a:schemeClr val="tx1"/>
                </a:solidFill>
              </a:rPr>
              <a:t>补考：</a:t>
            </a:r>
            <a:endParaRPr lang="zh-CN" altLang="en-US" sz="2800" b="1" dirty="0">
              <a:solidFill>
                <a:schemeClr val="tx1"/>
              </a:solidFill>
            </a:endParaRPr>
          </a:p>
          <a:p>
            <a:pPr marL="342900" indent="-342900">
              <a:spcAft>
                <a:spcPct val="63000"/>
              </a:spcAft>
              <a:buFont typeface="Wingdings" panose="05000000000000000000" pitchFamily="2" charset="2"/>
              <a:buChar char="u"/>
            </a:pPr>
            <a:r>
              <a:rPr lang="zh-CN" altLang="en-US" sz="2400" dirty="0">
                <a:highlight>
                  <a:srgbClr val="FFFF00"/>
                </a:highlight>
              </a:rPr>
              <a:t>期末考试</a:t>
            </a:r>
            <a:r>
              <a:rPr lang="zh-CN" altLang="en-US" sz="2400" dirty="0"/>
              <a:t>：于每学期完成教学计划后，由教务处</a:t>
            </a:r>
            <a:r>
              <a:rPr lang="zh-CN" altLang="en-US" sz="2400" dirty="0" smtClean="0"/>
              <a:t>统筹安排、</a:t>
            </a:r>
            <a:r>
              <a:rPr lang="zh-CN" altLang="en-US" sz="2400" dirty="0"/>
              <a:t>各学院</a:t>
            </a:r>
            <a:r>
              <a:rPr lang="zh-CN" altLang="en-US" sz="2400" dirty="0" smtClean="0"/>
              <a:t>具体实施。</a:t>
            </a:r>
            <a:endParaRPr lang="zh-CN" altLang="en-US" sz="2400" dirty="0"/>
          </a:p>
          <a:p>
            <a:pPr marL="342900" indent="-342900">
              <a:spcAft>
                <a:spcPct val="63000"/>
              </a:spcAft>
              <a:buFont typeface="Wingdings" panose="05000000000000000000" pitchFamily="2" charset="2"/>
              <a:buChar char="u"/>
            </a:pPr>
            <a:r>
              <a:rPr lang="zh-CN" altLang="en-US" sz="2400" dirty="0">
                <a:highlight>
                  <a:srgbClr val="FFFF00"/>
                </a:highlight>
              </a:rPr>
              <a:t>期末补考</a:t>
            </a:r>
            <a:r>
              <a:rPr lang="zh-CN" altLang="en-US" sz="2400" dirty="0"/>
              <a:t>：</a:t>
            </a:r>
            <a:r>
              <a:rPr lang="zh-CN" altLang="en-US" sz="2400" dirty="0">
                <a:solidFill>
                  <a:schemeClr val="tx1"/>
                </a:solidFill>
              </a:rPr>
              <a:t>于新学期开始后的第一周或第二周进行。由教务处统一组织，上学期期末考试课程未通过、未获得相应</a:t>
            </a:r>
            <a:r>
              <a:rPr lang="zh-CN" altLang="en-US" sz="2400" dirty="0" smtClean="0">
                <a:solidFill>
                  <a:schemeClr val="tx1"/>
                </a:solidFill>
              </a:rPr>
              <a:t>学分、在教务系统办理缓考并审核通过的</a:t>
            </a:r>
            <a:r>
              <a:rPr lang="zh-CN" altLang="en-US" sz="2400" dirty="0">
                <a:solidFill>
                  <a:schemeClr val="tx1"/>
                </a:solidFill>
              </a:rPr>
              <a:t>学生参加。</a:t>
            </a:r>
            <a:r>
              <a:rPr lang="zh-CN" altLang="en-US" sz="2400" b="1" dirty="0">
                <a:solidFill>
                  <a:srgbClr val="FF0000"/>
                </a:solidFill>
              </a:rPr>
              <a:t>但按照教学管理规定，期末考试中作弊或无故旷考的学生不允许参加期末补考。</a:t>
            </a:r>
            <a:endParaRPr lang="zh-CN" altLang="en-US" sz="2400" b="1" dirty="0">
              <a:solidFill>
                <a:srgbClr val="FF0000"/>
              </a:solidFill>
            </a:endParaRPr>
          </a:p>
          <a:p>
            <a:pPr marL="342900" indent="-342900">
              <a:spcBef>
                <a:spcPct val="42000"/>
              </a:spcBef>
              <a:spcAft>
                <a:spcPct val="42000"/>
              </a:spcAft>
              <a:buFont typeface="Wingdings" panose="05000000000000000000" pitchFamily="2" charset="2"/>
              <a:buChar char="u"/>
            </a:pPr>
            <a:r>
              <a:rPr lang="zh-CN" altLang="en-US" sz="2400" dirty="0">
                <a:highlight>
                  <a:srgbClr val="FFFF00"/>
                </a:highlight>
              </a:rPr>
              <a:t>毕业生补考</a:t>
            </a:r>
            <a:r>
              <a:rPr lang="zh-CN" altLang="en-US" sz="2400" dirty="0"/>
              <a:t>：于</a:t>
            </a:r>
            <a:r>
              <a:rPr lang="zh-CN" altLang="en-US" sz="2400" dirty="0">
                <a:solidFill>
                  <a:schemeClr val="tx1"/>
                </a:solidFill>
              </a:rPr>
              <a:t>毕业当年5月举行，仍然存在课程未通过、未获得相应学分的应届毕业生通过自行修习、应考尽考。</a:t>
            </a:r>
            <a:r>
              <a:rPr lang="zh-CN" altLang="en-US" sz="2400" b="1" dirty="0">
                <a:solidFill>
                  <a:srgbClr val="FF0000"/>
                </a:solidFill>
              </a:rPr>
              <a:t>考试后仍有不合格课程的</a:t>
            </a:r>
            <a:r>
              <a:rPr lang="zh-CN" altLang="en-US" sz="2400" b="1" dirty="0" smtClean="0">
                <a:solidFill>
                  <a:srgbClr val="FF0000"/>
                </a:solidFill>
              </a:rPr>
              <a:t>，将由学生处发放结业</a:t>
            </a:r>
            <a:r>
              <a:rPr lang="zh-CN" altLang="en-US" sz="2400" b="1" dirty="0">
                <a:solidFill>
                  <a:srgbClr val="FF0000"/>
                </a:solidFill>
              </a:rPr>
              <a:t>证书。</a:t>
            </a:r>
            <a:endParaRPr lang="zh-CN" altLang="en-US" sz="2400" b="1" dirty="0">
              <a:solidFill>
                <a:srgbClr val="FF0000"/>
              </a:solidFill>
            </a:endParaRPr>
          </a:p>
        </p:txBody>
      </p:sp>
      <p:sp>
        <p:nvSpPr>
          <p:cNvPr id="2" name="文本框 1"/>
          <p:cNvSpPr txBox="1"/>
          <p:nvPr/>
        </p:nvSpPr>
        <p:spPr>
          <a:xfrm>
            <a:off x="4230774" y="109458"/>
            <a:ext cx="2743604" cy="523220"/>
          </a:xfrm>
          <a:prstGeom prst="rect">
            <a:avLst/>
          </a:prstGeom>
          <a:noFill/>
        </p:spPr>
        <p:txBody>
          <a:bodyPr wrap="square" rtlCol="0">
            <a:spAutoFit/>
          </a:bodyPr>
          <a:lstStyle/>
          <a:p>
            <a:pPr algn="ctr"/>
            <a:r>
              <a:rPr lang="zh-CN" altLang="en-US" sz="2800" b="1" dirty="0" smtClean="0">
                <a:solidFill>
                  <a:srgbClr val="FF0000"/>
                </a:solidFill>
              </a:rPr>
              <a:t>校  级  考  试</a:t>
            </a:r>
            <a:endParaRPr lang="zh-CN" altLang="en-US" sz="2800" dirty="0"/>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idx="16386"/>
            <p:custDataLst>
              <p:tags r:id="rId1"/>
            </p:custDataLst>
          </p:nvPr>
        </p:nvSpPr>
        <p:spPr>
          <a:xfrm>
            <a:off x="1181735" y="1290320"/>
            <a:ext cx="9699625" cy="3957955"/>
          </a:xfrm>
        </p:spPr>
        <p:txBody>
          <a:bodyPr>
            <a:noAutofit/>
          </a:bodyPr>
          <a:lstStyle/>
          <a:p>
            <a:pPr>
              <a:lnSpc>
                <a:spcPct val="200000"/>
              </a:lnSpc>
            </a:pPr>
            <a:r>
              <a:rPr lang="zh-CN" altLang="en-US" dirty="0" smtClean="0"/>
              <a:t>      </a:t>
            </a:r>
            <a:r>
              <a:rPr lang="zh-CN" altLang="en-US" sz="2800" dirty="0"/>
              <a:t>通常是指在国家或省级考试部门统一规定的时间内，由安徽省考试院组织，考点在本校进行的全国、全省统一考试。一般于每学期各举行一次（本学期考试计划、报名时间、报名费标准等可在教务处网站查询），学生依据专业要求与自身学情，每学期均可报名参加。</a:t>
            </a:r>
            <a:endParaRPr lang="zh-CN" altLang="en-US" sz="2800" dirty="0"/>
          </a:p>
          <a:p>
            <a:endParaRPr lang="zh-CN" altLang="en-US" sz="2800" dirty="0"/>
          </a:p>
        </p:txBody>
      </p:sp>
      <p:sp>
        <p:nvSpPr>
          <p:cNvPr id="2" name="文本框 1"/>
          <p:cNvSpPr txBox="1"/>
          <p:nvPr/>
        </p:nvSpPr>
        <p:spPr>
          <a:xfrm>
            <a:off x="3649234" y="203822"/>
            <a:ext cx="2502184" cy="461665"/>
          </a:xfrm>
          <a:prstGeom prst="rect">
            <a:avLst/>
          </a:prstGeom>
          <a:noFill/>
        </p:spPr>
        <p:txBody>
          <a:bodyPr wrap="square" rtlCol="0">
            <a:spAutoFit/>
          </a:bodyPr>
          <a:lstStyle/>
          <a:p>
            <a:endParaRPr lang="zh-CN" altLang="en-US" sz="2400" dirty="0"/>
          </a:p>
        </p:txBody>
      </p:sp>
      <p:sp>
        <p:nvSpPr>
          <p:cNvPr id="17" name="文本框 16"/>
          <p:cNvSpPr txBox="1"/>
          <p:nvPr/>
        </p:nvSpPr>
        <p:spPr>
          <a:xfrm>
            <a:off x="2547620" y="285115"/>
            <a:ext cx="5824220" cy="645160"/>
          </a:xfrm>
          <a:prstGeom prst="rect">
            <a:avLst/>
          </a:prstGeom>
          <a:noFill/>
        </p:spPr>
        <p:txBody>
          <a:bodyPr wrap="square" rtlCol="0">
            <a:spAutoFit/>
          </a:bodyPr>
          <a:lstStyle/>
          <a:p>
            <a:pPr algn="ctr"/>
            <a:r>
              <a:rPr lang="zh-CN" altLang="en-US" sz="2400" dirty="0" smtClean="0">
                <a:solidFill>
                  <a:srgbClr val="FF0000"/>
                </a:solidFill>
              </a:rPr>
              <a:t>   </a:t>
            </a:r>
            <a:r>
              <a:rPr lang="zh-CN" altLang="en-US" sz="2800" b="1" dirty="0" smtClean="0">
                <a:solidFill>
                  <a:srgbClr val="FF0000"/>
                </a:solidFill>
              </a:rPr>
              <a:t> </a:t>
            </a:r>
            <a:r>
              <a:rPr lang="zh-CN" altLang="en-US" sz="3600" b="1" dirty="0" smtClean="0">
                <a:solidFill>
                  <a:srgbClr val="FF0000"/>
                </a:solidFill>
              </a:rPr>
              <a:t>全国、全省统考</a:t>
            </a:r>
            <a:endParaRPr lang="zh-CN" altLang="en-US" sz="3600" b="1" dirty="0" smtClean="0">
              <a:solidFill>
                <a:srgbClr val="FF0000"/>
              </a:solidFill>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nvPr>
        </p:nvSpPr>
        <p:spPr/>
        <p:txBody>
          <a:bodyPr/>
          <a:lstStyle/>
          <a:p>
            <a:pPr algn="ctr"/>
            <a:r>
              <a:rPr lang="zh-CN" altLang="en-US" dirty="0" smtClean="0">
                <a:solidFill>
                  <a:srgbClr val="00B0F0"/>
                </a:solidFill>
              </a:rPr>
              <a:t>统考项目及报考资格</a:t>
            </a:r>
            <a:endParaRPr lang="zh-CN" altLang="en-US" dirty="0">
              <a:solidFill>
                <a:srgbClr val="00B0F0"/>
              </a:solidFill>
            </a:endParaRPr>
          </a:p>
        </p:txBody>
      </p:sp>
      <p:sp>
        <p:nvSpPr>
          <p:cNvPr id="3" name="文本占位符 2"/>
          <p:cNvSpPr>
            <a:spLocks noGrp="1"/>
          </p:cNvSpPr>
          <p:nvPr>
            <p:ph type="body" idx="16393"/>
          </p:nvPr>
        </p:nvSpPr>
        <p:spPr>
          <a:xfrm>
            <a:off x="741680" y="1446934"/>
            <a:ext cx="680720" cy="508462"/>
          </a:xfrm>
        </p:spPr>
        <p:txBody>
          <a:bodyPr/>
          <a:lstStyle/>
          <a:p>
            <a:r>
              <a:rPr lang="en-US" altLang="zh-CN" dirty="0" smtClean="0">
                <a:solidFill>
                  <a:schemeClr val="bg1"/>
                </a:solidFill>
              </a:rPr>
              <a:t>1</a:t>
            </a:r>
            <a:endParaRPr lang="zh-CN" altLang="en-US" dirty="0">
              <a:solidFill>
                <a:schemeClr val="bg1"/>
              </a:solidFill>
            </a:endParaRPr>
          </a:p>
        </p:txBody>
      </p:sp>
      <p:sp>
        <p:nvSpPr>
          <p:cNvPr id="5" name="文本占位符 4"/>
          <p:cNvSpPr>
            <a:spLocks noGrp="1"/>
          </p:cNvSpPr>
          <p:nvPr>
            <p:ph type="body" idx="16386"/>
          </p:nvPr>
        </p:nvSpPr>
        <p:spPr>
          <a:xfrm>
            <a:off x="1524000" y="1515110"/>
            <a:ext cx="10271760" cy="406400"/>
          </a:xfrm>
        </p:spPr>
        <p:txBody>
          <a:bodyPr>
            <a:normAutofit fontScale="70000"/>
          </a:bodyPr>
          <a:lstStyle/>
          <a:p>
            <a:r>
              <a:rPr lang="zh-CN" altLang="en-US" sz="3400" dirty="0">
                <a:solidFill>
                  <a:srgbClr val="FF0000"/>
                </a:solidFill>
              </a:rPr>
              <a:t>全国大学英语四、六级</a:t>
            </a:r>
            <a:r>
              <a:rPr lang="zh-CN" altLang="en-US" sz="3400" dirty="0" smtClean="0">
                <a:solidFill>
                  <a:srgbClr val="FF0000"/>
                </a:solidFill>
              </a:rPr>
              <a:t>考试</a:t>
            </a:r>
            <a:r>
              <a:rPr lang="en-US" altLang="zh-CN" dirty="0"/>
              <a:t>（College English Test）</a:t>
            </a:r>
            <a:endParaRPr lang="en-US" altLang="zh-CN" dirty="0"/>
          </a:p>
        </p:txBody>
      </p:sp>
      <p:sp>
        <p:nvSpPr>
          <p:cNvPr id="6" name="文本占位符 5"/>
          <p:cNvSpPr>
            <a:spLocks noGrp="1"/>
          </p:cNvSpPr>
          <p:nvPr>
            <p:ph type="body" idx="16387"/>
          </p:nvPr>
        </p:nvSpPr>
        <p:spPr>
          <a:xfrm>
            <a:off x="1503680" y="3621405"/>
            <a:ext cx="10073005" cy="1349375"/>
          </a:xfrm>
        </p:spPr>
        <p:txBody>
          <a:bodyPr>
            <a:normAutofit fontScale="25000" lnSpcReduction="20000"/>
          </a:bodyPr>
          <a:lstStyle/>
          <a:p>
            <a:pPr fontAlgn="auto">
              <a:lnSpc>
                <a:spcPct val="150000"/>
              </a:lnSpc>
            </a:pPr>
            <a:r>
              <a:rPr lang="zh-CN" altLang="en-US" sz="6400" dirty="0"/>
              <a:t>由教育部高等教育司委托教育部教育考试院设计、开发并组织实施的全国统一标准化考试，主要面向高等职业院校、普通高等专科学校、成人高等院校的非英语专业在校生，核心考查学生在日常和职业场景中的英语应用能力，是高职高专院校英语教学评估的重要参考依据。 A高于 B 级，接近大学英语四级（CET-4）基础水平，但更侧重 “应用”；难度较低，聚焦基础英语应用。</a:t>
            </a:r>
            <a:r>
              <a:rPr lang="zh-CN" altLang="en-US" sz="7200" b="1" dirty="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我校一般作为课证融通课程，以考证代期末考试。</a:t>
            </a:r>
            <a:endParaRPr lang="zh-CN" altLang="en-US" sz="7200" b="1" dirty="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endParaRPr lang="zh-CN" altLang="en-US" sz="4000" dirty="0"/>
          </a:p>
          <a:p>
            <a:endParaRPr lang="zh-CN" altLang="en-US" dirty="0"/>
          </a:p>
        </p:txBody>
      </p:sp>
      <p:sp>
        <p:nvSpPr>
          <p:cNvPr id="9" name="文本占位符 8"/>
          <p:cNvSpPr>
            <a:spLocks noGrp="1"/>
          </p:cNvSpPr>
          <p:nvPr>
            <p:ph type="body" idx="16388"/>
          </p:nvPr>
        </p:nvSpPr>
        <p:spPr>
          <a:xfrm>
            <a:off x="1524000" y="2870835"/>
            <a:ext cx="10450195" cy="725805"/>
          </a:xfrm>
        </p:spPr>
        <p:txBody>
          <a:bodyPr>
            <a:normAutofit lnSpcReduction="20000"/>
          </a:bodyPr>
          <a:lstStyle/>
          <a:p>
            <a:r>
              <a:rPr lang="zh-CN" altLang="en-US" sz="2800" dirty="0">
                <a:solidFill>
                  <a:srgbClr val="FF0000"/>
                </a:solidFill>
              </a:rPr>
              <a:t>高等学校英语应用能力A/B级考试</a:t>
            </a:r>
            <a:r>
              <a:rPr lang="zh-CN" altLang="en-US" sz="1800" dirty="0"/>
              <a:t>（</a:t>
            </a:r>
            <a:r>
              <a:rPr lang="en-US" altLang="zh-CN" sz="1800" dirty="0"/>
              <a:t>Practical English Test for Colleges</a:t>
            </a:r>
            <a:r>
              <a:rPr lang="zh-CN" altLang="en-US" sz="1800" dirty="0"/>
              <a:t>，简称 </a:t>
            </a:r>
            <a:r>
              <a:rPr lang="en-US" altLang="zh-CN" sz="1800" dirty="0"/>
              <a:t>PRETCO</a:t>
            </a:r>
            <a:r>
              <a:rPr lang="zh-CN" altLang="en-US" sz="1800" dirty="0"/>
              <a:t>）</a:t>
            </a:r>
            <a:endParaRPr lang="zh-CN" altLang="en-US" sz="1800" dirty="0"/>
          </a:p>
        </p:txBody>
      </p:sp>
      <p:sp>
        <p:nvSpPr>
          <p:cNvPr id="13" name="文本占位符 12"/>
          <p:cNvSpPr>
            <a:spLocks noGrp="1"/>
          </p:cNvSpPr>
          <p:nvPr>
            <p:ph type="body" idx="16390"/>
          </p:nvPr>
        </p:nvSpPr>
        <p:spPr>
          <a:xfrm>
            <a:off x="1648229" y="5018373"/>
            <a:ext cx="9804400" cy="486295"/>
          </a:xfrm>
        </p:spPr>
        <p:txBody>
          <a:bodyPr>
            <a:normAutofit/>
          </a:bodyPr>
          <a:lstStyle/>
          <a:p>
            <a:r>
              <a:rPr lang="zh-CN" altLang="en-US" dirty="0">
                <a:solidFill>
                  <a:srgbClr val="FF0000"/>
                </a:solidFill>
              </a:rPr>
              <a:t>高等学校英语应用能力口语</a:t>
            </a:r>
            <a:r>
              <a:rPr lang="zh-CN" altLang="en-US" dirty="0" smtClean="0">
                <a:solidFill>
                  <a:srgbClr val="FF0000"/>
                </a:solidFill>
              </a:rPr>
              <a:t>考试</a:t>
            </a:r>
            <a:r>
              <a:rPr lang="zh-CN" altLang="en-US" dirty="0" smtClean="0"/>
              <a:t>（</a:t>
            </a:r>
            <a:r>
              <a:rPr lang="zh-CN" altLang="en-US" dirty="0"/>
              <a:t>根据各专业人才培养要求报考</a:t>
            </a:r>
            <a:r>
              <a:rPr lang="zh-CN" altLang="en-US" dirty="0" smtClean="0"/>
              <a:t>）</a:t>
            </a:r>
            <a:endParaRPr lang="zh-CN" altLang="en-US" dirty="0"/>
          </a:p>
        </p:txBody>
      </p:sp>
      <p:sp>
        <p:nvSpPr>
          <p:cNvPr id="14" name="文本占位符 13"/>
          <p:cNvSpPr>
            <a:spLocks noGrp="1"/>
          </p:cNvSpPr>
          <p:nvPr>
            <p:ph type="body" idx="16391"/>
          </p:nvPr>
        </p:nvSpPr>
        <p:spPr>
          <a:xfrm>
            <a:off x="1529542" y="2062137"/>
            <a:ext cx="9804400" cy="609600"/>
          </a:xfrm>
        </p:spPr>
        <p:txBody>
          <a:bodyPr>
            <a:noAutofit/>
          </a:bodyPr>
          <a:lstStyle/>
          <a:p>
            <a:pPr fontAlgn="auto">
              <a:lnSpc>
                <a:spcPct val="150000"/>
              </a:lnSpc>
            </a:pPr>
            <a:r>
              <a:rPr lang="zh-CN" altLang="en-US" dirty="0" smtClean="0"/>
              <a:t>教育部</a:t>
            </a:r>
            <a:r>
              <a:rPr lang="zh-CN" altLang="en-US" dirty="0"/>
              <a:t>主办、教育部教育考试院组织实施的全国统一标准化考试，旨在评估大学生的英语综合应用能力（通过英语</a:t>
            </a:r>
            <a:r>
              <a:rPr lang="en-US" altLang="zh-CN" dirty="0"/>
              <a:t>A</a:t>
            </a:r>
            <a:r>
              <a:rPr lang="zh-CN" altLang="en-US" dirty="0"/>
              <a:t>级或</a:t>
            </a:r>
            <a:r>
              <a:rPr lang="en-US" altLang="zh-CN" dirty="0"/>
              <a:t>B</a:t>
            </a:r>
            <a:r>
              <a:rPr lang="zh-CN" altLang="en-US" dirty="0"/>
              <a:t>级统考达到</a:t>
            </a:r>
            <a:r>
              <a:rPr lang="en-US" altLang="zh-CN" dirty="0"/>
              <a:t>70</a:t>
            </a:r>
            <a:r>
              <a:rPr lang="zh-CN" altLang="en-US" dirty="0"/>
              <a:t>分方可报英语四级）。</a:t>
            </a:r>
            <a:endParaRPr lang="en-US" altLang="zh-CN" dirty="0"/>
          </a:p>
          <a:p>
            <a:endParaRPr lang="zh-CN" altLang="en-US" sz="2400" dirty="0">
              <a:solidFill>
                <a:srgbClr val="FF0000"/>
              </a:solidFill>
            </a:endParaRPr>
          </a:p>
        </p:txBody>
      </p:sp>
      <p:sp>
        <p:nvSpPr>
          <p:cNvPr id="15" name="图片占位符 11"/>
          <p:cNvSpPr>
            <a:spLocks noGrp="1"/>
          </p:cNvSpPr>
          <p:nvPr>
            <p:ph type="body" idx="16397"/>
          </p:nvPr>
        </p:nvSpPr>
        <p:spPr>
          <a:xfrm>
            <a:off x="741680" y="2873523"/>
            <a:ext cx="671484" cy="552104"/>
          </a:xfrm>
        </p:spPr>
        <p:txBody>
          <a:bodyPr/>
          <a:lstStyle/>
          <a:p>
            <a:r>
              <a:rPr lang="en-US" altLang="zh-CN" dirty="0" smtClean="0">
                <a:solidFill>
                  <a:schemeClr val="bg1"/>
                </a:solidFill>
              </a:rPr>
              <a:t>2</a:t>
            </a:r>
            <a:endParaRPr lang="zh-CN" altLang="en-US" dirty="0">
              <a:solidFill>
                <a:schemeClr val="bg1"/>
              </a:solidFill>
            </a:endParaRPr>
          </a:p>
        </p:txBody>
      </p:sp>
      <p:sp>
        <p:nvSpPr>
          <p:cNvPr id="17" name="图片占位符 11"/>
          <p:cNvSpPr txBox="1"/>
          <p:nvPr/>
        </p:nvSpPr>
        <p:spPr>
          <a:xfrm>
            <a:off x="745490" y="4876165"/>
            <a:ext cx="676910" cy="517525"/>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chemeClr val="bg1"/>
                </a:solidFill>
              </a:rPr>
              <a:t>3</a:t>
            </a:r>
            <a:endParaRPr lang="zh-CN" altLang="en-US" dirty="0">
              <a:solidFill>
                <a:schemeClr val="bg1"/>
              </a:solidFill>
            </a:endParaRPr>
          </a:p>
        </p:txBody>
      </p:sp>
      <p:sp>
        <p:nvSpPr>
          <p:cNvPr id="23" name="文本框 22"/>
          <p:cNvSpPr txBox="1"/>
          <p:nvPr/>
        </p:nvSpPr>
        <p:spPr>
          <a:xfrm>
            <a:off x="1503680" y="5520055"/>
            <a:ext cx="10217150" cy="1173480"/>
          </a:xfrm>
          <a:prstGeom prst="rect">
            <a:avLst/>
          </a:prstGeom>
          <a:noFill/>
        </p:spPr>
        <p:txBody>
          <a:bodyPr wrap="square" rtlCol="0">
            <a:noAutofit/>
          </a:bodyPr>
          <a:lstStyle/>
          <a:p>
            <a:pPr indent="0" fontAlgn="auto">
              <a:lnSpc>
                <a:spcPct val="150000"/>
              </a:lnSpc>
            </a:pPr>
            <a:r>
              <a:rPr lang="zh-CN" altLang="en-US" sz="1600" dirty="0"/>
              <a:t>“高等学校英语应用能力考试” 附设的口语能力考试，由高等学校英语应用能力考试委员会设计、命题和提供评分标准，采用 “人 </a:t>
            </a:r>
            <a:r>
              <a:rPr lang="en-US" altLang="zh-CN" sz="1600" dirty="0"/>
              <a:t>-- </a:t>
            </a:r>
            <a:r>
              <a:rPr lang="zh-CN" altLang="en-US" sz="1600" dirty="0"/>
              <a:t>机对话” 的形式在电脑上</a:t>
            </a:r>
            <a:r>
              <a:rPr lang="zh-CN" altLang="en-US" sz="1600" dirty="0" smtClean="0"/>
              <a:t>进行。</a:t>
            </a:r>
            <a:endParaRPr lang="zh-CN" altLang="en-US" sz="16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nvPr>
        </p:nvSpPr>
        <p:spPr/>
        <p:txBody>
          <a:bodyPr/>
          <a:lstStyle/>
          <a:p>
            <a:endParaRPr lang="zh-CN" altLang="en-US" dirty="0"/>
          </a:p>
        </p:txBody>
      </p:sp>
      <p:sp>
        <p:nvSpPr>
          <p:cNvPr id="3" name="文本占位符 2"/>
          <p:cNvSpPr>
            <a:spLocks noGrp="1"/>
          </p:cNvSpPr>
          <p:nvPr>
            <p:ph type="body" idx="16393"/>
          </p:nvPr>
        </p:nvSpPr>
        <p:spPr>
          <a:xfrm>
            <a:off x="609600" y="1701800"/>
            <a:ext cx="711835" cy="567690"/>
          </a:xfrm>
        </p:spPr>
        <p:txBody>
          <a:bodyPr/>
          <a:lstStyle/>
          <a:p>
            <a:pPr algn="l"/>
            <a:r>
              <a:rPr lang="en-US" altLang="zh-CN" dirty="0" smtClean="0">
                <a:solidFill>
                  <a:schemeClr val="bg1"/>
                </a:solidFill>
              </a:rPr>
              <a:t>4</a:t>
            </a:r>
            <a:endParaRPr lang="zh-CN" altLang="en-US" dirty="0">
              <a:solidFill>
                <a:schemeClr val="bg1"/>
              </a:solidFill>
            </a:endParaRPr>
          </a:p>
        </p:txBody>
      </p:sp>
      <p:sp>
        <p:nvSpPr>
          <p:cNvPr id="5" name="文本占位符 4"/>
          <p:cNvSpPr>
            <a:spLocks noGrp="1"/>
          </p:cNvSpPr>
          <p:nvPr>
            <p:ph type="body" idx="16386"/>
          </p:nvPr>
        </p:nvSpPr>
        <p:spPr/>
        <p:txBody>
          <a:bodyPr/>
          <a:lstStyle/>
          <a:p>
            <a:r>
              <a:rPr lang="zh-CN" altLang="en-US" dirty="0">
                <a:solidFill>
                  <a:srgbClr val="FF0000"/>
                </a:solidFill>
              </a:rPr>
              <a:t>全国计算机等级考试</a:t>
            </a:r>
            <a:endParaRPr lang="zh-CN" altLang="en-US" dirty="0"/>
          </a:p>
        </p:txBody>
      </p:sp>
      <p:sp>
        <p:nvSpPr>
          <p:cNvPr id="6" name="文本占位符 5"/>
          <p:cNvSpPr>
            <a:spLocks noGrp="1"/>
          </p:cNvSpPr>
          <p:nvPr>
            <p:ph type="body" idx="16387"/>
          </p:nvPr>
        </p:nvSpPr>
        <p:spPr/>
        <p:txBody>
          <a:bodyPr/>
          <a:lstStyle/>
          <a:p>
            <a:r>
              <a:rPr lang="zh-CN" altLang="en-US" dirty="0"/>
              <a:t>全国计算机等级考试（</a:t>
            </a:r>
            <a:r>
              <a:rPr lang="en-US" altLang="zh-CN" dirty="0"/>
              <a:t>National Computer Rank Examination</a:t>
            </a:r>
            <a:r>
              <a:rPr lang="zh-CN" altLang="en-US" dirty="0"/>
              <a:t>，简称 </a:t>
            </a:r>
            <a:r>
              <a:rPr lang="en-US" altLang="zh-CN" dirty="0"/>
              <a:t>NCRE</a:t>
            </a:r>
            <a:r>
              <a:rPr lang="zh-CN" altLang="en-US" dirty="0"/>
              <a:t>）是由教育部教育考试院主办，面向社会，用于考查应试人员计算机应用知识与技能的全国性计算机水平考试</a:t>
            </a:r>
            <a:r>
              <a:rPr lang="zh-CN" altLang="en-US" dirty="0" smtClean="0"/>
              <a:t>体系。</a:t>
            </a:r>
            <a:endParaRPr lang="zh-CN" altLang="en-US" dirty="0"/>
          </a:p>
        </p:txBody>
      </p:sp>
      <p:sp>
        <p:nvSpPr>
          <p:cNvPr id="7" name="文本占位符 6"/>
          <p:cNvSpPr>
            <a:spLocks noGrp="1"/>
          </p:cNvSpPr>
          <p:nvPr>
            <p:ph type="body" idx="16395"/>
          </p:nvPr>
        </p:nvSpPr>
        <p:spPr>
          <a:xfrm>
            <a:off x="609600" y="3265170"/>
            <a:ext cx="711835" cy="570230"/>
          </a:xfrm>
        </p:spPr>
        <p:style>
          <a:lnRef idx="0">
            <a:srgbClr val="FFFFFF"/>
          </a:lnRef>
          <a:fillRef idx="1">
            <a:schemeClr val="accent1"/>
          </a:fillRef>
          <a:effectRef idx="0">
            <a:srgbClr val="FFFFFF"/>
          </a:effectRef>
          <a:fontRef idx="minor">
            <a:schemeClr val="lt1"/>
          </a:fontRef>
        </p:style>
        <p:txBody>
          <a:bodyPr/>
          <a:lstStyle/>
          <a:p>
            <a:pPr algn="l"/>
            <a:r>
              <a:rPr lang="en-US" altLang="zh-CN" dirty="0" smtClean="0">
                <a:solidFill>
                  <a:schemeClr val="bg1"/>
                </a:solidFill>
              </a:rPr>
              <a:t>5</a:t>
            </a:r>
            <a:endParaRPr lang="zh-CN" altLang="en-US" dirty="0">
              <a:solidFill>
                <a:schemeClr val="bg1"/>
              </a:solidFill>
            </a:endParaRPr>
          </a:p>
        </p:txBody>
      </p:sp>
      <p:sp>
        <p:nvSpPr>
          <p:cNvPr id="9" name="文本占位符 8"/>
          <p:cNvSpPr>
            <a:spLocks noGrp="1"/>
          </p:cNvSpPr>
          <p:nvPr>
            <p:ph type="body" idx="16388"/>
          </p:nvPr>
        </p:nvSpPr>
        <p:spPr/>
        <p:txBody>
          <a:bodyPr/>
          <a:lstStyle/>
          <a:p>
            <a:r>
              <a:rPr lang="zh-CN" altLang="en-US" dirty="0">
                <a:solidFill>
                  <a:srgbClr val="FF0000"/>
                </a:solidFill>
              </a:rPr>
              <a:t>全国高等学校（安徽考区）计算机水平考试</a:t>
            </a:r>
            <a:endParaRPr lang="zh-CN" altLang="en-US" dirty="0"/>
          </a:p>
        </p:txBody>
      </p:sp>
      <p:sp>
        <p:nvSpPr>
          <p:cNvPr id="10" name="文本占位符 9"/>
          <p:cNvSpPr>
            <a:spLocks noGrp="1"/>
          </p:cNvSpPr>
          <p:nvPr>
            <p:ph type="body" idx="16389"/>
          </p:nvPr>
        </p:nvSpPr>
        <p:spPr>
          <a:xfrm>
            <a:off x="1778000" y="3835400"/>
            <a:ext cx="9804400" cy="812800"/>
          </a:xfrm>
        </p:spPr>
        <p:txBody>
          <a:bodyPr>
            <a:normAutofit lnSpcReduction="10000"/>
          </a:bodyPr>
          <a:lstStyle/>
          <a:p>
            <a:r>
              <a:rPr lang="zh-CN" altLang="en-US" dirty="0"/>
              <a:t>由安徽省教育招生考试院组织，面向安徽省内高等学校在校学生的计算机水平测试，旨在考查学生计算机应用</a:t>
            </a:r>
            <a:r>
              <a:rPr lang="zh-CN" altLang="en-US" dirty="0" smtClean="0"/>
              <a:t>能力。</a:t>
            </a:r>
            <a:r>
              <a:rPr lang="zh-CN" altLang="en-US" sz="1800" b="1" dirty="0" smtClean="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我校一般作为课证融通课程，以考证代期末考试。</a:t>
            </a:r>
            <a:endParaRPr lang="zh-CN" altLang="en-US" sz="1800" b="1" dirty="0" smtClean="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1" name="文本占位符 10"/>
          <p:cNvSpPr>
            <a:spLocks noGrp="1"/>
          </p:cNvSpPr>
          <p:nvPr>
            <p:ph type="body" idx="16397"/>
          </p:nvPr>
        </p:nvSpPr>
        <p:spPr>
          <a:xfrm>
            <a:off x="609600" y="5156200"/>
            <a:ext cx="711835" cy="527685"/>
          </a:xfrm>
        </p:spPr>
        <p:txBody>
          <a:bodyPr/>
          <a:lstStyle/>
          <a:p>
            <a:r>
              <a:rPr lang="en-US" altLang="zh-CN" dirty="0" smtClean="0">
                <a:solidFill>
                  <a:schemeClr val="bg1"/>
                </a:solidFill>
              </a:rPr>
              <a:t>6</a:t>
            </a:r>
            <a:endParaRPr lang="zh-CN" altLang="en-US" dirty="0">
              <a:solidFill>
                <a:schemeClr val="bg1"/>
              </a:solidFill>
            </a:endParaRPr>
          </a:p>
        </p:txBody>
      </p:sp>
      <p:sp>
        <p:nvSpPr>
          <p:cNvPr id="13" name="文本占位符 12"/>
          <p:cNvSpPr>
            <a:spLocks noGrp="1"/>
          </p:cNvSpPr>
          <p:nvPr>
            <p:ph type="body" idx="16390"/>
          </p:nvPr>
        </p:nvSpPr>
        <p:spPr/>
        <p:txBody>
          <a:bodyPr/>
          <a:lstStyle/>
          <a:p>
            <a:r>
              <a:rPr lang="zh-CN" altLang="en-US" dirty="0">
                <a:solidFill>
                  <a:srgbClr val="FF0000"/>
                </a:solidFill>
              </a:rPr>
              <a:t>普通话水平等级测试</a:t>
            </a:r>
            <a:endParaRPr lang="zh-CN" altLang="en-US" dirty="0"/>
          </a:p>
        </p:txBody>
      </p:sp>
      <p:sp>
        <p:nvSpPr>
          <p:cNvPr id="14" name="文本占位符 13"/>
          <p:cNvSpPr>
            <a:spLocks noGrp="1"/>
          </p:cNvSpPr>
          <p:nvPr>
            <p:ph type="body" idx="16391"/>
          </p:nvPr>
        </p:nvSpPr>
        <p:spPr/>
        <p:txBody>
          <a:bodyPr/>
          <a:lstStyle/>
          <a:p>
            <a:r>
              <a:rPr lang="zh-CN" altLang="en-US" dirty="0"/>
              <a:t>由国家语言文字工作委员会、教育部语言文字应用管理司共同组织实施，用于评定应试人运用普通话的规范程度和熟练程度的国家级语言能力测试，是推广普及普通话的重要</a:t>
            </a:r>
            <a:r>
              <a:rPr lang="zh-CN" altLang="en-US" dirty="0" smtClean="0"/>
              <a:t>举措，</a:t>
            </a:r>
            <a:endParaRPr lang="zh-CN" altLang="en-US" dirty="0"/>
          </a:p>
        </p:txBody>
      </p:sp>
    </p:spTree>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0.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2.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3.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4.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5.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6.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7.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8.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9.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0.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1.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2.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3.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4.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5.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6.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17.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18.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19.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20.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21.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2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23.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24.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25.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26.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27.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1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3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b11e07d4211c132e929b59ae917d2a0b01cda7d"/>
  <p:tag name="KSO_WM_NEWLAYOUT_ID" val="1"/>
</p:tagLst>
</file>

<file path=ppt/tags/tag13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3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1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3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1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9.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1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2.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4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1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5.xml><?xml version="1.0" encoding="utf-8"?>
<p:tagLst xmlns:p="http://schemas.openxmlformats.org/presentationml/2006/main">
  <p:tag name="KSO_WM_BEAUTIFY_FLAG" val="#fgm#"/>
  <p:tag name="KSO_WM_FIGMA_FLAG" val="#fgm#"/>
  <p:tag name="KSO_WM_UNIT_INDEX" val="1"/>
  <p:tag name="KSO_WM_UNIT_TYPE" val="a"/>
  <p:tag name="KSO_WM_LAYOUT_CHECK_HASH" val="81525c5d7b35515ba1cbd9e9826071bb902808a8"/>
  <p:tag name="KSO_WM_NEWLAYOUT_ID" val="slide_0e3763c640ea4c61"/>
</p:tagLst>
</file>

<file path=ppt/tags/tag146.xml><?xml version="1.0" encoding="utf-8"?>
<p:tagLst xmlns:p="http://schemas.openxmlformats.org/presentationml/2006/main">
  <p:tag name="KSO_WM_BEAUTIFY_FLAG" val="#fgm#"/>
  <p:tag name="KSO_WM_FIGMA_FLAG" val="#fgm#"/>
  <p:tag name="KSO_WM_UNIT_INDEX" val="1"/>
  <p:tag name="KSO_WM_UNIT_TYPE" val="f"/>
</p:tagLst>
</file>

<file path=ppt/tags/tag147.xml><?xml version="1.0" encoding="utf-8"?>
<p:tagLst xmlns:p="http://schemas.openxmlformats.org/presentationml/2006/main">
  <p:tag name="KSO_WM_BEAUTIFY_FLAG" val="#fgm#"/>
  <p:tag name="KSO_WM_FIGMA_FLAG" val="#fgm#"/>
  <p:tag name="KSO_WM_UNIT_INDEX" val="1"/>
  <p:tag name="KSO_WM_UNIT_TYPE" val="a"/>
  <p:tag name="KSO_WM_LAYOUT_CHECK_HASH" val="f3729c5df993cbfd84b2871ad89b345b9612db0c"/>
  <p:tag name="KSO_WM_NEWLAYOUT_ID" val="slide_a81418525f254632"/>
</p:tagLst>
</file>

<file path=ppt/tags/tag1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9.xml><?xml version="1.0" encoding="utf-8"?>
<p:tagLst xmlns:p="http://schemas.openxmlformats.org/presentationml/2006/main">
  <p:tag name="KSO_WM_BEAUTIFY_FLAG" val="#fgm#"/>
  <p:tag name="KSO_WM_DIAGRAM_GROUP_CODE" val="1"/>
  <p:tag name="KSO_WM_FIGMA_FLAG" val="#fgm#"/>
  <p:tag name="KSO_WM_SYNC_SLIDE_TEXT" val="1"/>
  <p:tag name="KSO_WM_UNIT_INDEX" val="1_1_3"/>
  <p:tag name="KSO_WM_UNIT_SUBTYPE" val="d"/>
  <p:tag name="KSO_WM_UNIT_TYPE" val="l_h_i"/>
</p:tagLst>
</file>

<file path=ppt/tags/tag1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2.xml><?xml version="1.0" encoding="utf-8"?>
<p:tagLst xmlns:p="http://schemas.openxmlformats.org/presentationml/2006/main">
  <p:tag name="KSO_WM_BEAUTIFY_FLAG" val="#fgm#"/>
  <p:tag name="KSO_WM_DIAGRAM_GROUP_CODE" val="1"/>
  <p:tag name="KSO_WM_FIGMA_FLAG" val="#fgm#"/>
  <p:tag name="KSO_WM_SYNC_SLIDE_TEXT" val="1"/>
  <p:tag name="KSO_WM_UNIT_INDEX" val="1_2_3"/>
  <p:tag name="KSO_WM_UNIT_SUBTYPE" val="d"/>
  <p:tag name="KSO_WM_UNIT_TYPE" val="l_h_i"/>
</p:tagLst>
</file>

<file path=ppt/tags/tag1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5.xml><?xml version="1.0" encoding="utf-8"?>
<p:tagLst xmlns:p="http://schemas.openxmlformats.org/presentationml/2006/main">
  <p:tag name="KSO_WM_BEAUTIFY_FLAG" val="#fgm#"/>
  <p:tag name="KSO_WM_DIAGRAM_GROUP_CODE" val="1"/>
  <p:tag name="KSO_WM_FIGMA_FLAG" val="#fgm#"/>
  <p:tag name="KSO_WM_SYNC_SLIDE_TEXT" val="1"/>
  <p:tag name="KSO_WM_UNIT_INDEX" val="1_3_3"/>
  <p:tag name="KSO_WM_UNIT_SUBTYPE" val="d"/>
  <p:tag name="KSO_WM_UNIT_TYPE" val="l_h_i"/>
</p:tagLst>
</file>

<file path=ppt/tags/tag1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7.xml><?xml version="1.0" encoding="utf-8"?>
<p:tagLst xmlns:p="http://schemas.openxmlformats.org/presentationml/2006/main">
  <p:tag name="KSO_WM_BEAUTIFY_FLAG" val="#fgm#"/>
  <p:tag name="KSO_WM_FIGMA_FLAG" val="#fgm#"/>
  <p:tag name="KSO_WM_UNIT_INDEX" val="1"/>
  <p:tag name="KSO_WM_UNIT_TYPE" val="a"/>
  <p:tag name="KSO_WM_LAYOUT_CHECK_HASH" val="eb0b227dafa94d2ea07ed9f784b7bc302d81311a"/>
  <p:tag name="KSO_WM_NEWLAYOUT_ID" val="slide_25fbf10ceff044d0"/>
</p:tagLst>
</file>

<file path=ppt/tags/tag158.xml><?xml version="1.0" encoding="utf-8"?>
<p:tagLst xmlns:p="http://schemas.openxmlformats.org/presentationml/2006/main">
  <p:tag name="KSO_WM_BEAUTIFY_FLAG" val="#fgm#"/>
  <p:tag name="KSO_WM_FIGMA_FLAG" val="#fgm#"/>
  <p:tag name="KSO_WM_UNIT_INDEX" val="1"/>
  <p:tag name="KSO_WM_UNIT_TYPE" val="f"/>
</p:tagLst>
</file>

<file path=ppt/tags/tag1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xml><?xml version="1.0" encoding="utf-8"?>
<p:tagLst xmlns:p="http://schemas.openxmlformats.org/presentationml/2006/main">
  <p:tag name="KSO_WM_BEAUTIFY_FLAG" val="#fgm#"/>
  <p:tag name="KSO_WM_FIGMA_FLAG" val="#fgm#"/>
  <p:tag name="KSO_WM_UNIT_INDEX" val="1"/>
  <p:tag name="KSO_WM_UNIT_TYPE" val="a"/>
  <p:tag name="KSO_WM_LAYOUT_CHECK_HASH" val="8b6884d5798fa3b042297cb71c3d9aae023ca516"/>
  <p:tag name="KSO_WM_NEWLAYOUT_ID" val="slide_76f0a5a9f9044427"/>
</p:tagLst>
</file>

<file path=ppt/tags/tag1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5.xml><?xml version="1.0" encoding="utf-8"?>
<p:tagLst xmlns:p="http://schemas.openxmlformats.org/presentationml/2006/main">
  <p:tag name="KSO_WM_BEAUTIFY_FLAG" val="#fgm#"/>
  <p:tag name="KSO_WM_FIGMA_FLAG" val="#fgm#"/>
  <p:tag name="KSO_WM_UNIT_INDEX" val="1"/>
  <p:tag name="KSO_WM_UNIT_TYPE" val="a"/>
  <p:tag name="KSO_WM_LAYOUT_CHECK_HASH" val="d80dd7ce73ea8c8135e216fc120e723da2daf11d"/>
  <p:tag name="KSO_WM_NEWLAYOUT_ID" val="slide_bd990345d2056e44"/>
</p:tagLst>
</file>

<file path=ppt/tags/tag176.xml><?xml version="1.0" encoding="utf-8"?>
<p:tagLst xmlns:p="http://schemas.openxmlformats.org/presentationml/2006/main">
  <p:tag name="KSO_WM_BEAUTIFY_FLAG" val="#fgm#"/>
  <p:tag name="KSO_WM_FIGMA_FLAG" val="#fgm#"/>
  <p:tag name="KSO_WM_UNIT_INDEX" val="1"/>
  <p:tag name="KSO_WM_UNIT_TYPE" val="f"/>
</p:tagLst>
</file>

<file path=ppt/tags/tag1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1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3.xml><?xml version="1.0" encoding="utf-8"?>
<p:tagLst xmlns:p="http://schemas.openxmlformats.org/presentationml/2006/main">
  <p:tag name="KSO_WM_BEAUTIFY_FLAG" val="#fgm#"/>
  <p:tag name="KSO_WM_FIGMA_FLAG" val="#fgm#"/>
  <p:tag name="KSO_WM_UNIT_INDEX" val="1"/>
  <p:tag name="KSO_WM_UNIT_TYPE" val="a"/>
  <p:tag name="KSO_WM_LAYOUT_CHECK_HASH" val="cfa8a54e7adee0739134972e8815c9d0ad378299"/>
  <p:tag name="KSO_WM_NEWLAYOUT_ID" val="slide_df190c9fa32d7017"/>
</p:tagLst>
</file>

<file path=ppt/tags/tag184.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0.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3.xml><?xml version="1.0" encoding="utf-8"?>
<p:tagLst xmlns:p="http://schemas.openxmlformats.org/presentationml/2006/main">
  <p:tag name="KSO_WM_BEAUTIFY_FLAG" val="#fgm#"/>
  <p:tag name="KSO_WM_FIGMA_FLAG" val="#fgm#"/>
  <p:tag name="KSO_WM_UNIT_INDEX" val="1"/>
  <p:tag name="KSO_WM_UNIT_TYPE" val="a"/>
  <p:tag name="KSO_WM_LAYOUT_CHECK_HASH" val="6c74feb44c0244fd79704fb4bdb64adc9ff2fc78"/>
  <p:tag name="KSO_WM_NEWLAYOUT_ID" val="slide_d171c85291120dbc"/>
</p:tagLst>
</file>

<file path=ppt/tags/tag1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3.xml><?xml version="1.0" encoding="utf-8"?>
<p:tagLst xmlns:p="http://schemas.openxmlformats.org/presentationml/2006/main">
  <p:tag name="KSO_WM_BEAUTIFY_FLAG" val="#fgm#"/>
  <p:tag name="KSO_WM_FIGMA_FLAG" val="#fgm#"/>
  <p:tag name="KSO_WM_UNIT_INDEX" val="1"/>
  <p:tag name="KSO_WM_UNIT_TYPE" val="f"/>
</p:tagLst>
</file>

<file path=ppt/tags/tag204.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5.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9.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1.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210.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11.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TEMPLATE_MASTER_TYPE" val="0"/>
  <p:tag name="KSO_WM_TAG_VERSION" val="3.0"/>
</p:tagLst>
</file>

<file path=ppt/tags/tag212.xml><?xml version="1.0" encoding="utf-8"?>
<p:tagLst xmlns:p="http://schemas.openxmlformats.org/presentationml/2006/main">
  <p:tag name="KSO_WM_AITEMPLATE_STYLE_ID" val="69796625312"/>
</p:tagLst>
</file>

<file path=ppt/tags/tag213.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PRESET_TEXT" val="20XX YEAR"/>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14.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15.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16.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SLIDE_INDEX" val="1"/>
  <p:tag name="KSO_WM_SLIDE_ID" val="custom40480225_1"/>
  <p:tag name="KSO_WM_TEMPLATE_MASTER_TYPE" val="0"/>
  <p:tag name="KSO_WM_SLIDE_LAYOUT" val="a_f"/>
  <p:tag name="KSO_WM_SLIDE_LAYOUT_CNT" val="1_2"/>
  <p:tag name="KSO_WM_TAG_VERSION" val="3.0"/>
</p:tagLst>
</file>

<file path=ppt/tags/tag21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1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21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2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2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2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2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2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2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29.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25312"/>
  <p:tag name="KSO_WM_TEMPLATE_SLIDE_ID" val="slide_063b19861dc0a508"/>
</p:tagLst>
</file>

<file path=ppt/tags/tag2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30.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31.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32.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233.xml><?xml version="1.0" encoding="utf-8"?>
<p:tagLst xmlns:p="http://schemas.openxmlformats.org/presentationml/2006/main">
  <p:tag name="KSO_WM_BEAUTIFY_FLAG" val="#fgm#"/>
  <p:tag name="KSO_WM_FIGMA_FLAG" val="#fgm#"/>
  <p:tag name="KSO_WM_UNIT_INDEX" val="1"/>
  <p:tag name="KSO_WM_UNIT_TYPE" val="a"/>
  <p:tag name="KSO_WM_LAYOUT_CHECK_HASH" val="145fcc345deed06ee1e78abd13a1d77e16f1dddb"/>
  <p:tag name="KSO_WM_NEWLAYOUT_GROUP_ID" val="layout_27"/>
  <p:tag name="KSO_WM_NEWLAYOUT_ID" val="slide_dda83cf5c91b53dd"/>
  <p:tag name="KSO_WM_UNIT_PRESET_TEXT" val="单击此处添加标题"/>
</p:tagLst>
</file>

<file path=ppt/tags/tag23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3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2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3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3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2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5312"/>
  <p:tag name="KSO_WM_TEMPLATE_SLIDE_ID" val="slide_dda83cf5c91b53dd"/>
</p:tagLst>
</file>

<file path=ppt/tags/tag24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42.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4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24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fbd1737be693ef9a"/>
</p:tagLst>
</file>

<file path=ppt/tags/tag2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4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25312"/>
  <p:tag name="KSO_WM_TEMPLATE_SLIDE_ID" val="slide_0576b72b971413eb"/>
</p:tagLst>
</file>

<file path=ppt/tags/tag248.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49.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251.xml><?xml version="1.0" encoding="utf-8"?>
<p:tagLst xmlns:p="http://schemas.openxmlformats.org/presentationml/2006/main">
  <p:tag name="KSO_WM_BEAUTIFY_FLAG" val="#fgm#"/>
  <p:tag name="KSO_WM_FIGMA_FLAG" val="#fgm#"/>
  <p:tag name="KSO_WM_UNIT_INDEX" val="1"/>
  <p:tag name="KSO_WM_UNIT_TYPE" val="a"/>
  <p:tag name="KSO_WM_LAYOUT_CHECK_HASH" val="6c74feb44c0244fd79704fb4bdb64adc9ff2fc78"/>
  <p:tag name="KSO_WM_NEWLAYOUT_GROUP_ID" val="layout_10008"/>
  <p:tag name="KSO_WM_NEWLAYOUT_ID" val="slide_d171c85291120dbc"/>
  <p:tag name="KSO_WM_UNIT_PRESET_TEXT" val="单击此处添加标题"/>
</p:tagLst>
</file>

<file path=ppt/tags/tag25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3.xml><?xml version="1.0" encoding="utf-8"?>
<p:tagLst xmlns:p="http://schemas.openxmlformats.org/presentationml/2006/main">
  <p:tag name="KSO_WM_BEAUTIFY_FLAG" val="#fgm#"/>
  <p:tag name="KSO_WM_DIAGRAM_GROUP_CODE" val="1"/>
  <p:tag name="KSO_WM_FIGMA_FLAG" val="#fgm#"/>
  <p:tag name="KSO_WM_UNIT_INDEX" val="1_1_1"/>
  <p:tag name="KSO_WM_UNIT_PRESET_TEXT" val="项标题"/>
  <p:tag name="KSO_WM_UNIT_TYPE" val="l_h_a"/>
</p:tagLst>
</file>

<file path=ppt/tags/tag254.xml><?xml version="1.0" encoding="utf-8"?>
<p:tagLst xmlns:p="http://schemas.openxmlformats.org/presentationml/2006/main">
  <p:tag name="KSO_WM_BEAUTIFY_FLAG" val="#fgm#"/>
  <p:tag name="KSO_WM_DIAGRAM_GROUP_CODE" val="1"/>
  <p:tag name="KSO_WM_FIGMA_FLAG" val="#fgm#"/>
  <p:tag name="KSO_WM_UNIT_INDEX" val="1_1_1"/>
  <p:tag name="KSO_WM_UNIT_PRESET_TEXT" val="单击此处添加项正文"/>
  <p:tag name="KSO_WM_UNIT_TYPE" val="l_h_f"/>
</p:tagLst>
</file>

<file path=ppt/tags/tag2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PRESET_TEXT" val="项标题"/>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PRESET_TEXT" val="单击此处添加项正文"/>
  <p:tag name="KSO_WM_UNIT_TYPE" val="l_h_f"/>
</p:tagLst>
</file>

<file path=ppt/tags/tag2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9.xml><?xml version="1.0" encoding="utf-8"?>
<p:tagLst xmlns:p="http://schemas.openxmlformats.org/presentationml/2006/main">
  <p:tag name="KSO_WM_BEAUTIFY_FLAG" val="#fgm#"/>
  <p:tag name="KSO_WM_DIAGRAM_GROUP_CODE" val="1"/>
  <p:tag name="KSO_WM_FIGMA_FLAG" val="#fgm#"/>
  <p:tag name="KSO_WM_UNIT_INDEX" val="1_3_1"/>
  <p:tag name="KSO_WM_UNIT_PRESET_TEXT" val="项标题"/>
  <p:tag name="KSO_WM_UNIT_TYPE" val="l_h_a"/>
</p:tagLst>
</file>

<file path=ppt/tags/tag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0.xml><?xml version="1.0" encoding="utf-8"?>
<p:tagLst xmlns:p="http://schemas.openxmlformats.org/presentationml/2006/main">
  <p:tag name="KSO_WM_BEAUTIFY_FLAG" val="#fgm#"/>
  <p:tag name="KSO_WM_DIAGRAM_GROUP_CODE" val="1"/>
  <p:tag name="KSO_WM_FIGMA_FLAG" val="#fgm#"/>
  <p:tag name="KSO_WM_UNIT_INDEX" val="1_3_1"/>
  <p:tag name="KSO_WM_UNIT_PRESET_TEXT" val="单击此处添加项正文"/>
  <p:tag name="KSO_WM_UNIT_TYPE" val="l_h_f"/>
</p:tagLst>
</file>

<file path=ppt/tags/tag261.xml><?xml version="1.0" encoding="utf-8"?>
<p:tagLst xmlns:p="http://schemas.openxmlformats.org/presentationml/2006/main">
  <p:tag name="KSO_WM_BEAUTIFY_FLAG" val="#fgm#"/>
  <p:tag name="KSO_WM_FIGMA_FLAG" val="#fgm#"/>
  <p:tag name="KSO_WM_UNIT_INDEX" val="1"/>
  <p:tag name="KSO_WM_UNIT_TYPE" val="f"/>
</p:tagLst>
</file>

<file path=ppt/tags/tag26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_DROP" val="l_h_x"/>
</p:tagLst>
</file>

<file path=ppt/tags/tag26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_DROP" val="l_h_x"/>
</p:tagLst>
</file>

<file path=ppt/tags/tag264.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_DROP" val="l_h_x"/>
</p:tagLst>
</file>

<file path=ppt/tags/tag26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_DROP" val="l_h_x"/>
</p:tagLst>
</file>

<file path=ppt/tags/tag266.xml><?xml version="1.0" encoding="utf-8"?>
<p:tagLst xmlns:p="http://schemas.openxmlformats.org/presentationml/2006/main">
  <p:tag name="KSO_WM_BEAUTIFY_FLAG" val="#fgm#"/>
  <p:tag name="KSO_WM_DIAGRAM_GROUP_CODE" val="1"/>
  <p:tag name="KSO_WM_FIGMA_FLAG" val="#fgm#"/>
  <p:tag name="KSO_WM_UNIT_INDEX" val="1_4_1"/>
  <p:tag name="KSO_WM_UNIT_PRESET_TEXT" val="项标题"/>
  <p:tag name="KSO_WM_UNIT_TYPE_DROP" val="l_h_a"/>
</p:tagLst>
</file>

<file path=ppt/tags/tag267.xml><?xml version="1.0" encoding="utf-8"?>
<p:tagLst xmlns:p="http://schemas.openxmlformats.org/presentationml/2006/main">
  <p:tag name="KSO_WM_BEAUTIFY_FLAG" val="#fgm#"/>
  <p:tag name="KSO_WM_DIAGRAM_GROUP_CODE" val="1"/>
  <p:tag name="KSO_WM_FIGMA_FLAG" val="#fgm#"/>
  <p:tag name="KSO_WM_UNIT_INDEX" val="1_4_1"/>
  <p:tag name="KSO_WM_UNIT_PRESET_TEXT" val="单击此处添加项正文"/>
  <p:tag name="KSO_WM_UNIT_TYPE_DROP" val="l_h_f"/>
</p:tagLst>
</file>

<file path=ppt/tags/tag268.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_DROP" val="l_h_x"/>
</p:tagLst>
</file>

<file path=ppt/tags/tag269.xml><?xml version="1.0" encoding="utf-8"?>
<p:tagLst xmlns:p="http://schemas.openxmlformats.org/presentationml/2006/main">
  <p:tag name="KSO_WM_BEAUTIFY_FLAG" val="#fgm#"/>
  <p:tag name="KSO_WM_DIAGRAM_GROUP_CODE" val="1"/>
  <p:tag name="KSO_WM_FIGMA_FLAG" val="#fgm#"/>
  <p:tag name="KSO_WM_UNIT_INDEX" val="1_5_1"/>
  <p:tag name="KSO_WM_UNIT_PRESET_TEXT" val="项标题"/>
  <p:tag name="KSO_WM_UNIT_TYPE_DROP" val="l_h_a"/>
</p:tagLst>
</file>

<file path=ppt/tags/tag27.xml><?xml version="1.0" encoding="utf-8"?>
<p:tagLst xmlns:p="http://schemas.openxmlformats.org/presentationml/2006/main">
  <p:tag name="KSO_WM_BEAUTIFY_FLAG" val="#fgm#"/>
  <p:tag name="KSO_WM_FIGMA_FLAG" val="#fgm#"/>
  <p:tag name="KSO_WM_UNIT_INDEX" val="1"/>
  <p:tag name="KSO_WM_UNIT_TYPE" val="a"/>
  <p:tag name="KSO_WM_LAYOUT_CHECK_HASH" val="d880b7751e90211dfb0d55875347d0a6ef186110"/>
  <p:tag name="KSO_WM_NEWLAYOUT_GROUP_ID" val="layout_3"/>
  <p:tag name="KSO_WM_NEWLAYOUT_ID" val="slide_0576b72b971413eb"/>
</p:tagLst>
</file>

<file path=ppt/tags/tag270.xml><?xml version="1.0" encoding="utf-8"?>
<p:tagLst xmlns:p="http://schemas.openxmlformats.org/presentationml/2006/main">
  <p:tag name="KSO_WM_BEAUTIFY_FLAG" val="#fgm#"/>
  <p:tag name="KSO_WM_DIAGRAM_GROUP_CODE" val="1"/>
  <p:tag name="KSO_WM_FIGMA_FLAG" val="#fgm#"/>
  <p:tag name="KSO_WM_UNIT_INDEX" val="1_5_1"/>
  <p:tag name="KSO_WM_UNIT_PRESET_TEXT" val="单击此处添加项正文"/>
  <p:tag name="KSO_WM_UNIT_TYPE_DROP" val="l_h_f"/>
</p:tagLst>
</file>

<file path=ppt/tags/tag27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25312"/>
  <p:tag name="KSO_WM_TEMPLATE_SLIDE_ID" val="slide_d171c85291120dbc"/>
</p:tagLst>
</file>

<file path=ppt/tags/tag27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73.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7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27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fbd1737be693ef9a"/>
</p:tagLst>
</file>

<file path=ppt/tags/tag2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33.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37.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3.xml><?xml version="1.0" encoding="utf-8"?>
<p:tagLst xmlns:p="http://schemas.openxmlformats.org/presentationml/2006/main">
  <p:tag name="KSO_WM_BEAUTIFY_FLAG" val="#fgm#"/>
  <p:tag name="KSO_WM_FIGMA_FLAG" val="#fgm#"/>
  <p:tag name="KSO_WM_UNIT_INDEX" val="1"/>
  <p:tag name="KSO_WM_UNIT_TYPE" val="a"/>
  <p:tag name="KSO_WM_LAYOUT_CHECK_HASH" val="57da7cff69e729892d28beacab2fbe2c525bf80e"/>
  <p:tag name="KSO_WM_NEWLAYOUT_GROUP_ID" val="layout_14"/>
  <p:tag name="KSO_WM_NEWLAYOUT_ID" val="slide_fbd1737be693ef9a"/>
</p:tagLst>
</file>

<file path=ppt/tags/tag4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5.xml><?xml version="1.0" encoding="utf-8"?>
<p:tagLst xmlns:p="http://schemas.openxmlformats.org/presentationml/2006/main">
  <p:tag name="KSO_WM_BEAUTIFY_FLAG" val="#fgm#"/>
  <p:tag name="KSO_WM_FIGMA_FLAG" val="#fgm#"/>
  <p:tag name="KSO_WM_UNIT_INDEX" val="1"/>
  <p:tag name="KSO_WM_UNIT_TYPE" val="f"/>
</p:tagLst>
</file>

<file path=ppt/tags/tag4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9.xml><?xml version="1.0" encoding="utf-8"?>
<p:tagLst xmlns:p="http://schemas.openxmlformats.org/presentationml/2006/main">
  <p:tag name="KSO_WM_BEAUTIFY_FLAG" val="#fgm#"/>
  <p:tag name="KSO_WM_FIGMA_FLAG" val="#fgm#"/>
  <p:tag name="KSO_WM_UNIT_INDEX" val="1"/>
  <p:tag name="KSO_WM_UNIT_TYPE" val="a"/>
  <p:tag name="KSO_WM_LAYOUT_CHECK_HASH" val="145fcc345deed06ee1e78abd13a1d77e16f1dddb"/>
  <p:tag name="KSO_WM_NEWLAYOUT_GROUP_ID" val="layout_27"/>
  <p:tag name="KSO_WM_NEWLAYOUT_ID" val="slide_dda83cf5c91b53dd"/>
</p:tagLst>
</file>

<file path=ppt/tags/tag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5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5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8.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59.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0.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61.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6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6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6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7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7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225"/>
  <p:tag name="KSO_WM_TEMPLATE_CATEGORY" val="custo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225"/>
  <p:tag name="KSO_WM_TEMPLATE_CATEGORY" val="custom"/>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xml><?xml version="1.0" encoding="utf-8"?>
<p:tagLst xmlns:p="http://schemas.openxmlformats.org/presentationml/2006/main">
  <p:tag name="KSO_WM_BEAUTIFY_FLAG" val="#fgm#"/>
  <p:tag name="KSO_WM_FIGMA_FLAG" val="#fgm#"/>
  <p:tag name="KSO_WM_UNIT_INDEX" val="1"/>
  <p:tag name="KSO_WM_UNIT_TYPE" val="a"/>
  <p:tag name="KSO_WM_LAYOUT_CHECK_HASH" val="ac9e46b51a320f91f72f7109b325214ac2569404"/>
  <p:tag name="KSO_WM_NEWLAYOUT_GROUP_ID" val="layout_10008"/>
  <p:tag name="KSO_WM_NEWLAYOUT_ID" val="slide_f7726d35623045bd"/>
</p:tagLst>
</file>

<file path=ppt/tags/tag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22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85.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86.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87.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88.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89.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90.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1.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2.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3.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4.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5.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6.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7.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8.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99.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渐变图形通用模板">
  <a:themeElements>
    <a:clrScheme name="自定义 998">
      <a:dk1>
        <a:srgbClr val="000000"/>
      </a:dk1>
      <a:lt1>
        <a:srgbClr val="FFFFFF"/>
      </a:lt1>
      <a:dk2>
        <a:srgbClr val="001F36"/>
      </a:dk2>
      <a:lt2>
        <a:srgbClr val="E4F1FC"/>
      </a:lt2>
      <a:accent1>
        <a:srgbClr val="116AE3"/>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0101111111111">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1984</Words>
  <Application>WPS 演示</Application>
  <PresentationFormat>宽屏</PresentationFormat>
  <Paragraphs>152</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13</vt:i4>
      </vt:variant>
    </vt:vector>
  </HeadingPairs>
  <TitlesOfParts>
    <vt:vector size="23" baseType="lpstr">
      <vt:lpstr>Arial</vt:lpstr>
      <vt:lpstr>宋体</vt:lpstr>
      <vt:lpstr>Wingdings</vt:lpstr>
      <vt:lpstr>微软雅黑</vt:lpstr>
      <vt:lpstr>MiSans</vt:lpstr>
      <vt:lpstr>汉仪锐智简</vt:lpstr>
      <vt:lpstr>Arial Unicode MS</vt:lpstr>
      <vt:lpstr>Calibri</vt:lpstr>
      <vt:lpstr>Office 主题</vt:lpstr>
      <vt:lpstr>简约风渐变图形通用模板</vt:lpstr>
      <vt:lpstr>成绩与考试</vt:lpstr>
      <vt:lpstr>目录</vt:lpstr>
      <vt:lpstr>成绩与学分</vt:lpstr>
      <vt:lpstr>成绩与学分</vt:lpstr>
      <vt:lpstr>各级各类考试</vt:lpstr>
      <vt:lpstr>PowerPoint 演示文稿</vt:lpstr>
      <vt:lpstr>PowerPoint 演示文稿</vt:lpstr>
      <vt:lpstr>统考项目及报考资格</vt:lpstr>
      <vt:lpstr>PowerPoint 演示文稿</vt:lpstr>
      <vt:lpstr>缓考与免考</vt:lpstr>
      <vt:lpstr>缓考或免考</vt:lpstr>
      <vt:lpstr>其他证书考试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成绩与考试</dc:title>
  <dc:creator>san</dc:creator>
  <cp:lastModifiedBy>小布拉伊达</cp:lastModifiedBy>
  <cp:revision>17</cp:revision>
  <dcterms:created xsi:type="dcterms:W3CDTF">2025-09-17T01:54:00Z</dcterms:created>
  <dcterms:modified xsi:type="dcterms:W3CDTF">2025-09-18T02:14:12Z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B75C98F4C40948689CB49D1002CA5FAC</vt:lpwstr>
  </property>
  <property fmtid="{D5CDD505-2E9C-101B-9397-08002B2CF9AE}" pid="4" name="KSOTemplateUUID">
    <vt:lpwstr>v1.0_ai_69796625312</vt:lpwstr>
  </property>
</Properties>
</file>